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Lilita One"/>
      <p:regular r:id="rId19"/>
    </p:embeddedFont>
    <p:embeddedFont>
      <p:font typeface="Josefin Sans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regular.fntdata"/><Relationship Id="rId22" Type="http://schemas.openxmlformats.org/officeDocument/2006/relationships/font" Target="fonts/JosefinSans-italic.fntdata"/><Relationship Id="rId21" Type="http://schemas.openxmlformats.org/officeDocument/2006/relationships/font" Target="fonts/JosefinSans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ilitaOn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0bd74d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0bd74d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6c6b876e1a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6c6b876e1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07a6dab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07a6dab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0bd74dec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0bd74dec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6c6b876e1a_5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6c6b876e1a_5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6c60abc56a_0_2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6c60abc56a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0bd74dec0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0bd74dec0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6c6b876e1a_5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6c6b876e1a_5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0bd74dec0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0bd74dec0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People’s judgment on GPA might be very different. By adding a baseline, we create a benchmark for evaluating the effect.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6b876e1a_5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6b876e1a_5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Q will not affect </a:t>
            </a:r>
            <a:r>
              <a:rPr lang="en"/>
              <a:t>the</a:t>
            </a:r>
            <a:r>
              <a:rPr lang="en"/>
              <a:t> </a:t>
            </a:r>
            <a:r>
              <a:rPr lang="en"/>
              <a:t>next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70bd74dec0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70bd74dec0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6b373fa0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6b373fa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6c6b876e1a_5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6c6b876e1a_5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c6b876e1a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6c6b876e1a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2550"/>
            <a:ext cx="1174424" cy="17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11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13"/>
          <p:cNvSpPr txBox="1"/>
          <p:nvPr>
            <p:ph idx="2" type="subTitle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13"/>
          <p:cNvSpPr txBox="1"/>
          <p:nvPr>
            <p:ph idx="4" type="subTitle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13"/>
          <p:cNvSpPr txBox="1"/>
          <p:nvPr>
            <p:ph idx="6" type="subTitle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13"/>
          <p:cNvSpPr txBox="1"/>
          <p:nvPr>
            <p:ph idx="8" type="subTitle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13"/>
          <p:cNvSpPr txBox="1"/>
          <p:nvPr>
            <p:ph idx="13" type="subTitle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13"/>
          <p:cNvSpPr txBox="1"/>
          <p:nvPr>
            <p:ph idx="15" type="subTitle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13"/>
          <p:cNvSpPr txBox="1"/>
          <p:nvPr>
            <p:ph hasCustomPrompt="1"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/>
          <p:nvPr>
            <p:ph hasCustomPrompt="1"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/>
          <p:nvPr>
            <p:ph hasCustomPrompt="1"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/>
          <p:nvPr>
            <p:ph hasCustomPrompt="1"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/>
          <p:nvPr>
            <p:ph hasCustomPrompt="1"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/>
          <p:nvPr>
            <p:ph hasCustomPrompt="1"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">
  <p:cSld name="CUSTOM_6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9" name="Google Shape;219;p14"/>
            <p:cNvSpPr/>
            <p:nvPr/>
          </p:nvSpPr>
          <p:spPr>
            <a:xfrm>
              <a:off x="-147716" y="1154546"/>
              <a:ext cx="919967" cy="1399508"/>
            </a:xfrm>
            <a:custGeom>
              <a:rect b="b" l="l" r="r" t="t"/>
              <a:pathLst>
                <a:path extrusionOk="0" h="42933" w="28222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-110228" y="1203833"/>
              <a:ext cx="841211" cy="1301455"/>
            </a:xfrm>
            <a:custGeom>
              <a:rect b="b" l="l" r="r" t="t"/>
              <a:pathLst>
                <a:path extrusionOk="0" h="39925" w="25806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96775" y="1642628"/>
              <a:ext cx="231507" cy="424387"/>
            </a:xfrm>
            <a:custGeom>
              <a:rect b="b" l="l" r="r" t="t"/>
              <a:pathLst>
                <a:path extrusionOk="0" h="13019" w="7102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23" name="Google Shape;223;p14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4"/>
          <p:cNvSpPr txBox="1"/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14"/>
          <p:cNvSpPr txBox="1"/>
          <p:nvPr>
            <p:ph idx="1" type="subTitle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8" name="Google Shape;238;p14"/>
          <p:cNvSpPr txBox="1"/>
          <p:nvPr>
            <p:ph idx="2" type="subTitle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 txBox="1"/>
          <p:nvPr>
            <p:ph idx="1" type="subTitle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1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5"/>
          <p:cNvSpPr txBox="1"/>
          <p:nvPr>
            <p:ph idx="2" type="subTitle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15"/>
          <p:cNvSpPr txBox="1"/>
          <p:nvPr>
            <p:ph idx="3" type="subTitle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15"/>
          <p:cNvSpPr txBox="1"/>
          <p:nvPr>
            <p:ph idx="4" type="subTitle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15"/>
          <p:cNvSpPr txBox="1"/>
          <p:nvPr>
            <p:ph idx="5" type="subTitle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15"/>
          <p:cNvSpPr txBox="1"/>
          <p:nvPr>
            <p:ph idx="6" type="subTitle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15"/>
          <p:cNvSpPr txBox="1"/>
          <p:nvPr>
            <p:ph idx="7" type="subTitle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9" name="Google Shape;249;p15"/>
          <p:cNvSpPr txBox="1"/>
          <p:nvPr>
            <p:ph idx="8" type="subTitle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50" name="Google Shape;250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51" name="Google Shape;251;p15"/>
            <p:cNvSpPr/>
            <p:nvPr/>
          </p:nvSpPr>
          <p:spPr>
            <a:xfrm>
              <a:off x="732894" y="3344581"/>
              <a:ext cx="402740" cy="986499"/>
            </a:xfrm>
            <a:custGeom>
              <a:rect b="b" l="l" r="r" t="t"/>
              <a:pathLst>
                <a:path extrusionOk="0" h="30780" w="12566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96485" y="4021541"/>
              <a:ext cx="296719" cy="507159"/>
            </a:xfrm>
            <a:custGeom>
              <a:rect b="b" l="l" r="r" t="t"/>
              <a:pathLst>
                <a:path extrusionOk="0" h="15824" w="9258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931027" y="3611333"/>
              <a:ext cx="64292" cy="909867"/>
            </a:xfrm>
            <a:custGeom>
              <a:rect b="b" l="l" r="r" t="t"/>
              <a:pathLst>
                <a:path extrusionOk="0" h="28389" w="2006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2697" y="4391558"/>
              <a:ext cx="240984" cy="292969"/>
            </a:xfrm>
            <a:custGeom>
              <a:rect b="b" l="l" r="r" t="t"/>
              <a:pathLst>
                <a:path extrusionOk="0" h="9141" w="7519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8" name="Google Shape;258;p15"/>
            <p:cNvSpPr/>
            <p:nvPr/>
          </p:nvSpPr>
          <p:spPr>
            <a:xfrm>
              <a:off x="7846071" y="4365341"/>
              <a:ext cx="949481" cy="308481"/>
            </a:xfrm>
            <a:custGeom>
              <a:rect b="b" l="l" r="r" t="t"/>
              <a:pathLst>
                <a:path extrusionOk="0" h="9625" w="29625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805912" y="4279127"/>
              <a:ext cx="1022844" cy="86247"/>
            </a:xfrm>
            <a:custGeom>
              <a:rect b="b" l="l" r="r" t="t"/>
              <a:pathLst>
                <a:path extrusionOk="0" h="2691" w="31914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8297527" y="4279127"/>
              <a:ext cx="531229" cy="394696"/>
            </a:xfrm>
            <a:custGeom>
              <a:rect b="b" l="l" r="r" t="t"/>
              <a:pathLst>
                <a:path extrusionOk="0" h="12315" w="16575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7978886" y="4415115"/>
              <a:ext cx="192268" cy="46088"/>
            </a:xfrm>
            <a:custGeom>
              <a:rect b="b" l="l" r="r" t="t"/>
              <a:pathLst>
                <a:path extrusionOk="0" h="1438" w="5999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7953726" y="4519566"/>
              <a:ext cx="247426" cy="98009"/>
            </a:xfrm>
            <a:custGeom>
              <a:rect b="b" l="l" r="r" t="t"/>
              <a:pathLst>
                <a:path extrusionOk="0" h="3058" w="772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64" name="Google Shape;264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6" name="Google Shape;286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9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 txBox="1"/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11" name="Google Shape;311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12" name="Google Shape;312;p16"/>
            <p:cNvSpPr/>
            <p:nvPr/>
          </p:nvSpPr>
          <p:spPr>
            <a:xfrm>
              <a:off x="1980709" y="594611"/>
              <a:ext cx="656880" cy="622850"/>
            </a:xfrm>
            <a:custGeom>
              <a:rect b="b" l="l" r="r" t="t"/>
              <a:pathLst>
                <a:path extrusionOk="0" h="18651" w="1967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298429" y="732365"/>
              <a:ext cx="145769" cy="185943"/>
            </a:xfrm>
            <a:custGeom>
              <a:rect b="b" l="l" r="r" t="t"/>
              <a:pathLst>
                <a:path extrusionOk="0" h="5568" w="4365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299497" y="646106"/>
              <a:ext cx="5377" cy="52029"/>
            </a:xfrm>
            <a:custGeom>
              <a:rect b="b" l="l" r="r" t="t"/>
              <a:pathLst>
                <a:path extrusionOk="0" h="1558" w="161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406662" y="687816"/>
              <a:ext cx="38605" cy="36668"/>
            </a:xfrm>
            <a:custGeom>
              <a:rect b="b" l="l" r="r" t="t"/>
              <a:pathLst>
                <a:path extrusionOk="0" h="1098" w="1156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482202" y="778283"/>
              <a:ext cx="45551" cy="27117"/>
            </a:xfrm>
            <a:custGeom>
              <a:rect b="b" l="l" r="r" t="t"/>
              <a:pathLst>
                <a:path extrusionOk="0" h="812" w="1364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504142" y="910260"/>
              <a:ext cx="71298" cy="5377"/>
            </a:xfrm>
            <a:custGeom>
              <a:rect b="b" l="l" r="r" t="t"/>
              <a:pathLst>
                <a:path extrusionOk="0" h="161" w="2135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013402" y="905418"/>
              <a:ext cx="67525" cy="5410"/>
            </a:xfrm>
            <a:custGeom>
              <a:rect b="b" l="l" r="r" t="t"/>
              <a:pathLst>
                <a:path extrusionOk="0" h="162" w="2022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61625" y="1008208"/>
              <a:ext cx="55202" cy="43180"/>
            </a:xfrm>
            <a:custGeom>
              <a:rect b="b" l="l" r="r" t="t"/>
              <a:pathLst>
                <a:path extrusionOk="0" h="1293" w="1653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5016" y="1085918"/>
              <a:ext cx="38605" cy="59577"/>
            </a:xfrm>
            <a:custGeom>
              <a:rect b="b" l="l" r="r" t="t"/>
              <a:pathLst>
                <a:path extrusionOk="0" h="1784" w="1156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2299497" y="1114370"/>
              <a:ext cx="5377" cy="71298"/>
            </a:xfrm>
            <a:custGeom>
              <a:rect b="b" l="l" r="r" t="t"/>
              <a:pathLst>
                <a:path extrusionOk="0" h="2135" w="161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2401285" y="1091328"/>
              <a:ext cx="55235" cy="46853"/>
            </a:xfrm>
            <a:custGeom>
              <a:rect b="b" l="l" r="r" t="t"/>
              <a:pathLst>
                <a:path extrusionOk="0" h="1403" w="1654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2482736" y="1015722"/>
              <a:ext cx="46085" cy="44649"/>
            </a:xfrm>
            <a:custGeom>
              <a:rect b="b" l="l" r="r" t="t"/>
              <a:pathLst>
                <a:path extrusionOk="0" h="1337" w="138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072846" y="773541"/>
              <a:ext cx="40775" cy="38805"/>
            </a:xfrm>
            <a:custGeom>
              <a:rect b="b" l="l" r="r" t="t"/>
              <a:pathLst>
                <a:path extrusionOk="0" h="1162" w="1221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2162344" y="680302"/>
              <a:ext cx="40208" cy="38271"/>
            </a:xfrm>
            <a:custGeom>
              <a:rect b="b" l="l" r="r" t="t"/>
              <a:pathLst>
                <a:path extrusionOk="0" h="1146" w="1204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7" name="Google Shape;327;p16"/>
            <p:cNvSpPr/>
            <p:nvPr/>
          </p:nvSpPr>
          <p:spPr>
            <a:xfrm>
              <a:off x="-94857" y="1618000"/>
              <a:ext cx="906006" cy="595800"/>
            </a:xfrm>
            <a:custGeom>
              <a:rect b="b" l="l" r="r" t="t"/>
              <a:pathLst>
                <a:path extrusionOk="0" h="17841" w="2713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-63266" y="1642646"/>
              <a:ext cx="842289" cy="544372"/>
            </a:xfrm>
            <a:custGeom>
              <a:rect b="b" l="l" r="r" t="t"/>
              <a:pathLst>
                <a:path extrusionOk="0" h="16301" w="25222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220692" y="1840879"/>
              <a:ext cx="274908" cy="150044"/>
            </a:xfrm>
            <a:custGeom>
              <a:rect b="b" l="l" r="r" t="t"/>
              <a:pathLst>
                <a:path extrusionOk="0" h="4493" w="8232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31" name="Google Shape;331;p16"/>
            <p:cNvSpPr/>
            <p:nvPr/>
          </p:nvSpPr>
          <p:spPr>
            <a:xfrm>
              <a:off x="8442641" y="2530953"/>
              <a:ext cx="373456" cy="90567"/>
            </a:xfrm>
            <a:custGeom>
              <a:rect b="b" l="l" r="r" t="t"/>
              <a:pathLst>
                <a:path extrusionOk="0" h="2712" w="11183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63547" y="2479525"/>
              <a:ext cx="347208" cy="78244"/>
            </a:xfrm>
            <a:custGeom>
              <a:rect b="b" l="l" r="r" t="t"/>
              <a:pathLst>
                <a:path extrusionOk="0" h="2343" w="10397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429250" y="2431302"/>
              <a:ext cx="349879" cy="48256"/>
            </a:xfrm>
            <a:custGeom>
              <a:rect b="b" l="l" r="r" t="t"/>
              <a:pathLst>
                <a:path extrusionOk="0" h="1445" w="10477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8463547" y="2479525"/>
              <a:ext cx="335419" cy="11822"/>
            </a:xfrm>
            <a:custGeom>
              <a:rect b="b" l="l" r="r" t="t"/>
              <a:pathLst>
                <a:path extrusionOk="0" h="354" w="10044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463547" y="2532556"/>
              <a:ext cx="341297" cy="25213"/>
            </a:xfrm>
            <a:custGeom>
              <a:rect b="b" l="l" r="r" t="t"/>
              <a:pathLst>
                <a:path extrusionOk="0" h="755" w="1022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650525" y="2504705"/>
              <a:ext cx="148441" cy="7514"/>
            </a:xfrm>
            <a:custGeom>
              <a:rect b="b" l="l" r="r" t="t"/>
              <a:pathLst>
                <a:path extrusionOk="0" h="225" w="4445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447484" y="2583984"/>
              <a:ext cx="110938" cy="8082"/>
            </a:xfrm>
            <a:custGeom>
              <a:rect b="b" l="l" r="r" t="t"/>
              <a:pathLst>
                <a:path extrusionOk="0" h="242" w="3322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550874" y="2448434"/>
              <a:ext cx="228789" cy="7013"/>
            </a:xfrm>
            <a:custGeom>
              <a:rect b="b" l="l" r="r" t="t"/>
              <a:pathLst>
                <a:path extrusionOk="0" h="210" w="6851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992076" y="2278620"/>
              <a:ext cx="390588" cy="52530"/>
            </a:xfrm>
            <a:custGeom>
              <a:rect b="b" l="l" r="r" t="t"/>
              <a:pathLst>
                <a:path extrusionOk="0" h="1573" w="11696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8042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8034387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349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341388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093330" y="2303800"/>
              <a:ext cx="199335" cy="4842"/>
            </a:xfrm>
            <a:custGeom>
              <a:rect b="b" l="l" r="r" t="t"/>
              <a:pathLst>
                <a:path extrusionOk="0" h="145" w="5969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7990440" y="2513821"/>
              <a:ext cx="390621" cy="103959"/>
            </a:xfrm>
            <a:custGeom>
              <a:rect b="b" l="l" r="r" t="t"/>
              <a:pathLst>
                <a:path extrusionOk="0" h="3113" w="11697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7991542" y="2522370"/>
              <a:ext cx="394362" cy="90634"/>
            </a:xfrm>
            <a:custGeom>
              <a:rect b="b" l="l" r="r" t="t"/>
              <a:pathLst>
                <a:path extrusionOk="0" h="2714" w="11809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8025271" y="2332186"/>
              <a:ext cx="355790" cy="181134"/>
            </a:xfrm>
            <a:custGeom>
              <a:rect b="b" l="l" r="r" t="t"/>
              <a:pathLst>
                <a:path extrusionOk="0" h="5424" w="10654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082075" y="2338598"/>
              <a:ext cx="4842" cy="175257"/>
            </a:xfrm>
            <a:custGeom>
              <a:rect b="b" l="l" r="r" t="t"/>
              <a:pathLst>
                <a:path extrusionOk="0" h="5248" w="145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108858" y="2336461"/>
              <a:ext cx="4842" cy="173086"/>
            </a:xfrm>
            <a:custGeom>
              <a:rect b="b" l="l" r="r" t="t"/>
              <a:pathLst>
                <a:path extrusionOk="0" h="5183" w="145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8338182" y="2330583"/>
              <a:ext cx="4842" cy="182170"/>
            </a:xfrm>
            <a:custGeom>
              <a:rect b="b" l="l" r="r" t="t"/>
              <a:pathLst>
                <a:path extrusionOk="0" h="5455" w="145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8306557" y="2333255"/>
              <a:ext cx="4842" cy="177361"/>
            </a:xfrm>
            <a:custGeom>
              <a:rect b="b" l="l" r="r" t="t"/>
              <a:pathLst>
                <a:path extrusionOk="0" h="5311" w="145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881171" y="2615075"/>
              <a:ext cx="529378" cy="1712329"/>
            </a:xfrm>
            <a:custGeom>
              <a:rect b="b" l="l" r="r" t="t"/>
              <a:pathLst>
                <a:path extrusionOk="0" h="51275" w="15852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410515" y="2615609"/>
              <a:ext cx="448996" cy="1711794"/>
            </a:xfrm>
            <a:custGeom>
              <a:rect b="b" l="l" r="r" t="t"/>
              <a:pathLst>
                <a:path extrusionOk="0" h="51259" w="13445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922414" y="268470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7922414" y="3095128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922414" y="350605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922414" y="3916445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100276" y="2737768"/>
              <a:ext cx="34330" cy="29722"/>
            </a:xfrm>
            <a:custGeom>
              <a:rect b="b" l="l" r="r" t="t"/>
              <a:pathLst>
                <a:path extrusionOk="0" h="890" w="1028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100276" y="3153503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8100276" y="3568736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8100276" y="3984504"/>
              <a:ext cx="34330" cy="29287"/>
            </a:xfrm>
            <a:custGeom>
              <a:rect b="b" l="l" r="r" t="t"/>
              <a:pathLst>
                <a:path extrusionOk="0" h="877" w="1028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7881171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8347265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8791953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7"/>
          <p:cNvSpPr txBox="1"/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17"/>
          <p:cNvSpPr txBox="1"/>
          <p:nvPr>
            <p:ph idx="1" type="subTitle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69" name="Google Shape;369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2062901" y="481499"/>
              <a:ext cx="1272930" cy="2227219"/>
            </a:xfrm>
            <a:custGeom>
              <a:rect b="b" l="l" r="r" t="t"/>
              <a:pathLst>
                <a:path extrusionOk="0" h="69492" w="39717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044151" y="456339"/>
              <a:ext cx="632475" cy="2273787"/>
            </a:xfrm>
            <a:custGeom>
              <a:rect b="b" l="l" r="r" t="t"/>
              <a:pathLst>
                <a:path extrusionOk="0" h="70945" w="19734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722105" y="452045"/>
              <a:ext cx="632475" cy="2273819"/>
            </a:xfrm>
            <a:custGeom>
              <a:rect b="b" l="l" r="r" t="t"/>
              <a:pathLst>
                <a:path extrusionOk="0" h="70946" w="19734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1945085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5" name="Google Shape;375;p17"/>
            <p:cNvSpPr/>
            <p:nvPr/>
          </p:nvSpPr>
          <p:spPr>
            <a:xfrm>
              <a:off x="4713660" y="481499"/>
              <a:ext cx="1272962" cy="2227219"/>
            </a:xfrm>
            <a:custGeom>
              <a:rect b="b" l="l" r="r" t="t"/>
              <a:pathLst>
                <a:path extrusionOk="0" h="69492" w="39718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4694943" y="456339"/>
              <a:ext cx="632443" cy="2273787"/>
            </a:xfrm>
            <a:custGeom>
              <a:rect b="b" l="l" r="r" t="t"/>
              <a:pathLst>
                <a:path extrusionOk="0" h="70945" w="19733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372896" y="452045"/>
              <a:ext cx="632443" cy="2273819"/>
            </a:xfrm>
            <a:custGeom>
              <a:rect b="b" l="l" r="r" t="t"/>
              <a:pathLst>
                <a:path extrusionOk="0" h="70946" w="19733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4595844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80" name="Google Shape;380;p17"/>
            <p:cNvSpPr/>
            <p:nvPr/>
          </p:nvSpPr>
          <p:spPr>
            <a:xfrm>
              <a:off x="1194713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08607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25193" y="4349485"/>
              <a:ext cx="99643" cy="320244"/>
            </a:xfrm>
            <a:custGeom>
              <a:rect b="b" l="l" r="r" t="t"/>
              <a:pathLst>
                <a:path extrusionOk="0" h="9992" w="3109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154210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983183" y="3637687"/>
              <a:ext cx="310629" cy="721926"/>
            </a:xfrm>
            <a:custGeom>
              <a:rect b="b" l="l" r="r" t="t"/>
              <a:pathLst>
                <a:path extrusionOk="0" h="22525" w="9692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154210" y="2914863"/>
              <a:ext cx="897015" cy="1329146"/>
            </a:xfrm>
            <a:custGeom>
              <a:rect b="b" l="l" r="r" t="t"/>
              <a:pathLst>
                <a:path extrusionOk="0" h="41471" w="27988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62254" y="4008249"/>
              <a:ext cx="1080694" cy="347166"/>
            </a:xfrm>
            <a:custGeom>
              <a:rect b="b" l="l" r="r" t="t"/>
              <a:pathLst>
                <a:path extrusionOk="0" h="10832" w="33719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08202" y="4007832"/>
              <a:ext cx="749746" cy="341557"/>
            </a:xfrm>
            <a:custGeom>
              <a:rect b="b" l="l" r="r" t="t"/>
              <a:pathLst>
                <a:path extrusionOk="0" h="10657" w="23393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42183" y="2936048"/>
              <a:ext cx="583727" cy="696959"/>
            </a:xfrm>
            <a:custGeom>
              <a:rect b="b" l="l" r="r" t="t"/>
              <a:pathLst>
                <a:path extrusionOk="0" h="21746" w="18213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75123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826811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152607" y="3623777"/>
              <a:ext cx="372229" cy="739650"/>
            </a:xfrm>
            <a:custGeom>
              <a:rect b="b" l="l" r="r" t="t"/>
              <a:pathLst>
                <a:path extrusionOk="0" h="23078" w="11614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46197" y="3630732"/>
              <a:ext cx="281175" cy="734554"/>
            </a:xfrm>
            <a:custGeom>
              <a:rect b="b" l="l" r="r" t="t"/>
              <a:pathLst>
                <a:path extrusionOk="0" h="22919" w="8773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38309" y="3954821"/>
              <a:ext cx="26794" cy="33620"/>
            </a:xfrm>
            <a:custGeom>
              <a:rect b="b" l="l" r="r" t="t"/>
              <a:pathLst>
                <a:path extrusionOk="0" h="1049" w="836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50071" y="3845018"/>
              <a:ext cx="50927" cy="115733"/>
            </a:xfrm>
            <a:custGeom>
              <a:rect b="b" l="l" r="r" t="t"/>
              <a:pathLst>
                <a:path extrusionOk="0" h="3611" w="1589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98150" y="3855723"/>
              <a:ext cx="48748" cy="106630"/>
            </a:xfrm>
            <a:custGeom>
              <a:rect b="b" l="l" r="r" t="t"/>
              <a:pathLst>
                <a:path extrusionOk="0" h="3327" w="1521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259174" y="3984275"/>
              <a:ext cx="40191" cy="179961"/>
            </a:xfrm>
            <a:custGeom>
              <a:rect b="b" l="l" r="r" t="t"/>
              <a:pathLst>
                <a:path extrusionOk="0" h="5615" w="1254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99753" y="3984788"/>
              <a:ext cx="46088" cy="110380"/>
            </a:xfrm>
            <a:custGeom>
              <a:rect b="b" l="l" r="r" t="t"/>
              <a:pathLst>
                <a:path extrusionOk="0" h="3444" w="1438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8"/>
          <p:cNvSpPr txBox="1"/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" name="Google Shape;401;p18"/>
          <p:cNvSpPr txBox="1"/>
          <p:nvPr>
            <p:ph idx="1" type="subTitle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02" name="Google Shape;402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403" name="Google Shape;403;p18"/>
            <p:cNvSpPr/>
            <p:nvPr/>
          </p:nvSpPr>
          <p:spPr>
            <a:xfrm>
              <a:off x="3519477" y="972018"/>
              <a:ext cx="276912" cy="593374"/>
            </a:xfrm>
            <a:custGeom>
              <a:rect b="b" l="l" r="r" t="t"/>
              <a:pathLst>
                <a:path extrusionOk="0" h="18514" w="864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808119" y="1606608"/>
              <a:ext cx="340083" cy="573022"/>
            </a:xfrm>
            <a:custGeom>
              <a:rect b="b" l="l" r="r" t="t"/>
              <a:pathLst>
                <a:path extrusionOk="0" h="17879" w="10611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4189931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1606608"/>
              <a:ext cx="276912" cy="573022"/>
            </a:xfrm>
            <a:custGeom>
              <a:rect b="b" l="l" r="r" t="t"/>
              <a:pathLst>
                <a:path extrusionOk="0" h="17879" w="864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524629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3808119" y="972018"/>
              <a:ext cx="340083" cy="593374"/>
            </a:xfrm>
            <a:custGeom>
              <a:rect b="b" l="l" r="r" t="t"/>
              <a:pathLst>
                <a:path extrusionOk="0" h="18514" w="10611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524629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519477" y="2189757"/>
              <a:ext cx="276912" cy="516806"/>
            </a:xfrm>
            <a:custGeom>
              <a:rect b="b" l="l" r="r" t="t"/>
              <a:pathLst>
                <a:path extrusionOk="0" h="16125" w="864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3519477" y="424219"/>
              <a:ext cx="628725" cy="537671"/>
            </a:xfrm>
            <a:custGeom>
              <a:rect b="b" l="l" r="r" t="t"/>
              <a:pathLst>
                <a:path extrusionOk="0" h="16776" w="19617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3808119" y="2189757"/>
              <a:ext cx="340083" cy="516806"/>
            </a:xfrm>
            <a:custGeom>
              <a:rect b="b" l="l" r="r" t="t"/>
              <a:pathLst>
                <a:path extrusionOk="0" h="16125" w="10611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4524629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4189931" y="972018"/>
              <a:ext cx="322968" cy="593374"/>
            </a:xfrm>
            <a:custGeom>
              <a:rect b="b" l="l" r="r" t="t"/>
              <a:pathLst>
                <a:path extrusionOk="0" h="18514" w="10077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4189931" y="2189757"/>
              <a:ext cx="322968" cy="516806"/>
            </a:xfrm>
            <a:custGeom>
              <a:rect b="b" l="l" r="r" t="t"/>
              <a:pathLst>
                <a:path extrusionOk="0" h="16125" w="10077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4189931" y="1606608"/>
              <a:ext cx="322968" cy="573022"/>
            </a:xfrm>
            <a:custGeom>
              <a:rect b="b" l="l" r="r" t="t"/>
              <a:pathLst>
                <a:path extrusionOk="0" h="17879" w="10077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8" name="Google Shape;418;p18"/>
            <p:cNvSpPr/>
            <p:nvPr/>
          </p:nvSpPr>
          <p:spPr>
            <a:xfrm>
              <a:off x="6096361" y="972018"/>
              <a:ext cx="277425" cy="593374"/>
            </a:xfrm>
            <a:custGeom>
              <a:rect b="b" l="l" r="r" t="t"/>
              <a:pathLst>
                <a:path extrusionOk="0" h="18514" w="8656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6385003" y="1606608"/>
              <a:ext cx="340595" cy="573022"/>
            </a:xfrm>
            <a:custGeom>
              <a:rect b="b" l="l" r="r" t="t"/>
              <a:pathLst>
                <a:path extrusionOk="0" h="17879" w="10627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766815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1606608"/>
              <a:ext cx="277425" cy="573022"/>
            </a:xfrm>
            <a:custGeom>
              <a:rect b="b" l="l" r="r" t="t"/>
              <a:pathLst>
                <a:path extrusionOk="0" h="17879" w="8656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7101513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6385003" y="972018"/>
              <a:ext cx="340595" cy="593374"/>
            </a:xfrm>
            <a:custGeom>
              <a:rect b="b" l="l" r="r" t="t"/>
              <a:pathLst>
                <a:path extrusionOk="0" h="18514" w="10627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7101513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096361" y="2189757"/>
              <a:ext cx="277425" cy="516806"/>
            </a:xfrm>
            <a:custGeom>
              <a:rect b="b" l="l" r="r" t="t"/>
              <a:pathLst>
                <a:path extrusionOk="0" h="16125" w="8656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096361" y="424219"/>
              <a:ext cx="629238" cy="537671"/>
            </a:xfrm>
            <a:custGeom>
              <a:rect b="b" l="l" r="r" t="t"/>
              <a:pathLst>
                <a:path extrusionOk="0" h="16776" w="19633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6385003" y="2189757"/>
              <a:ext cx="340595" cy="516806"/>
            </a:xfrm>
            <a:custGeom>
              <a:rect b="b" l="l" r="r" t="t"/>
              <a:pathLst>
                <a:path extrusionOk="0" h="16125" w="10627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7101513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6766815" y="972018"/>
              <a:ext cx="323481" cy="593374"/>
            </a:xfrm>
            <a:custGeom>
              <a:rect b="b" l="l" r="r" t="t"/>
              <a:pathLst>
                <a:path extrusionOk="0" h="18514" w="10093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766815" y="2189757"/>
              <a:ext cx="323481" cy="516806"/>
            </a:xfrm>
            <a:custGeom>
              <a:rect b="b" l="l" r="r" t="t"/>
              <a:pathLst>
                <a:path extrusionOk="0" h="16125" w="10093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766815" y="1606608"/>
              <a:ext cx="323481" cy="573022"/>
            </a:xfrm>
            <a:custGeom>
              <a:rect b="b" l="l" r="r" t="t"/>
              <a:pathLst>
                <a:path extrusionOk="0" h="17879" w="10093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33" name="Google Shape;433;p18"/>
            <p:cNvSpPr/>
            <p:nvPr/>
          </p:nvSpPr>
          <p:spPr>
            <a:xfrm>
              <a:off x="8030611" y="3040429"/>
              <a:ext cx="494307" cy="1211137"/>
            </a:xfrm>
            <a:custGeom>
              <a:rect b="b" l="l" r="r" t="t"/>
              <a:pathLst>
                <a:path extrusionOk="0" h="37789" w="15423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7823375" y="3658673"/>
              <a:ext cx="426842" cy="595040"/>
            </a:xfrm>
            <a:custGeom>
              <a:rect b="b" l="l" r="r" t="t"/>
              <a:pathLst>
                <a:path extrusionOk="0" h="18566" w="13318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7986157" y="3871806"/>
              <a:ext cx="363671" cy="622828"/>
            </a:xfrm>
            <a:custGeom>
              <a:rect b="b" l="l" r="r" t="t"/>
              <a:pathLst>
                <a:path extrusionOk="0" h="19433" w="11347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8273742" y="3368428"/>
              <a:ext cx="78747" cy="1116558"/>
            </a:xfrm>
            <a:custGeom>
              <a:rect b="b" l="l" r="r" t="t"/>
              <a:pathLst>
                <a:path extrusionOk="0" h="34838" w="2457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8165028" y="4326435"/>
              <a:ext cx="296174" cy="358896"/>
            </a:xfrm>
            <a:custGeom>
              <a:rect b="b" l="l" r="r" t="t"/>
              <a:pathLst>
                <a:path extrusionOk="0" h="11198" w="9241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8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9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19"/>
          <p:cNvSpPr txBox="1"/>
          <p:nvPr>
            <p:ph hasCustomPrompt="1"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3" name="Google Shape;443;p19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5" name="Google Shape;445;p19"/>
          <p:cNvSpPr txBox="1"/>
          <p:nvPr>
            <p:ph idx="5" type="subTitle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19"/>
          <p:cNvSpPr txBox="1"/>
          <p:nvPr>
            <p:ph hasCustomPrompt="1"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7" name="Google Shape;447;p19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8" name="Google Shape;448;p19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19"/>
          <p:cNvSpPr txBox="1"/>
          <p:nvPr>
            <p:ph hasCustomPrompt="1"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50" name="Google Shape;450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51" name="Google Shape;451;p19"/>
            <p:cNvSpPr/>
            <p:nvPr/>
          </p:nvSpPr>
          <p:spPr>
            <a:xfrm>
              <a:off x="6201325" y="1212305"/>
              <a:ext cx="474500" cy="598181"/>
            </a:xfrm>
            <a:custGeom>
              <a:rect b="b" l="l" r="r" t="t"/>
              <a:pathLst>
                <a:path extrusionOk="0" h="18664" w="14805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408560" y="1797090"/>
              <a:ext cx="65895" cy="16089"/>
            </a:xfrm>
            <a:custGeom>
              <a:rect b="b" l="l" r="r" t="t"/>
              <a:pathLst>
                <a:path extrusionOk="0" h="502" w="2056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6333595" y="1417938"/>
              <a:ext cx="175121" cy="164417"/>
            </a:xfrm>
            <a:custGeom>
              <a:rect b="b" l="l" r="r" t="t"/>
              <a:pathLst>
                <a:path extrusionOk="0" h="5130" w="5464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6374811" y="1470949"/>
              <a:ext cx="174608" cy="164449"/>
            </a:xfrm>
            <a:custGeom>
              <a:rect b="b" l="l" r="r" t="t"/>
              <a:pathLst>
                <a:path extrusionOk="0" h="5131" w="5448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418207" y="1203748"/>
              <a:ext cx="65350" cy="13942"/>
            </a:xfrm>
            <a:custGeom>
              <a:rect b="b" l="l" r="r" t="t"/>
              <a:pathLst>
                <a:path extrusionOk="0" h="435" w="2039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7" name="Google Shape;457;p19"/>
            <p:cNvSpPr/>
            <p:nvPr/>
          </p:nvSpPr>
          <p:spPr>
            <a:xfrm>
              <a:off x="6853029" y="1481141"/>
              <a:ext cx="321878" cy="689203"/>
            </a:xfrm>
            <a:custGeom>
              <a:rect b="b" l="l" r="r" t="t"/>
              <a:pathLst>
                <a:path extrusionOk="0" h="21504" w="10043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7188272" y="2218515"/>
              <a:ext cx="395753" cy="666223"/>
            </a:xfrm>
            <a:custGeom>
              <a:rect b="b" l="l" r="r" t="t"/>
              <a:pathLst>
                <a:path extrusionOk="0" h="20787" w="12348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632197" y="844403"/>
              <a:ext cx="736894" cy="624975"/>
            </a:xfrm>
            <a:custGeom>
              <a:rect b="b" l="l" r="r" t="t"/>
              <a:pathLst>
                <a:path extrusionOk="0" h="19500" w="22992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2218515"/>
              <a:ext cx="321878" cy="666223"/>
            </a:xfrm>
            <a:custGeom>
              <a:rect b="b" l="l" r="r" t="t"/>
              <a:pathLst>
                <a:path extrusionOk="0" h="20787" w="10043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8020996" y="2218515"/>
              <a:ext cx="348095" cy="666223"/>
            </a:xfrm>
            <a:custGeom>
              <a:rect b="b" l="l" r="r" t="t"/>
              <a:pathLst>
                <a:path extrusionOk="0" h="20787" w="10861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8272" y="1481141"/>
              <a:ext cx="395753" cy="689203"/>
            </a:xfrm>
            <a:custGeom>
              <a:rect b="b" l="l" r="r" t="t"/>
              <a:pathLst>
                <a:path extrusionOk="0" h="21504" w="12348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8020996" y="1481141"/>
              <a:ext cx="348095" cy="689203"/>
            </a:xfrm>
            <a:custGeom>
              <a:rect b="b" l="l" r="r" t="t"/>
              <a:pathLst>
                <a:path extrusionOk="0" h="21504" w="10861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853029" y="2896469"/>
              <a:ext cx="321878" cy="600329"/>
            </a:xfrm>
            <a:custGeom>
              <a:rect b="b" l="l" r="r" t="t"/>
              <a:pathLst>
                <a:path extrusionOk="0" h="18731" w="10043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853029" y="844403"/>
              <a:ext cx="730996" cy="624975"/>
            </a:xfrm>
            <a:custGeom>
              <a:rect b="b" l="l" r="r" t="t"/>
              <a:pathLst>
                <a:path extrusionOk="0" h="19500" w="22808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7188272" y="2896469"/>
              <a:ext cx="395753" cy="600329"/>
            </a:xfrm>
            <a:custGeom>
              <a:rect b="b" l="l" r="r" t="t"/>
              <a:pathLst>
                <a:path extrusionOk="0" h="18731" w="12348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8020996" y="2896469"/>
              <a:ext cx="348095" cy="600329"/>
            </a:xfrm>
            <a:custGeom>
              <a:rect b="b" l="l" r="r" t="t"/>
              <a:pathLst>
                <a:path extrusionOk="0" h="18731" w="10861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632197" y="1481141"/>
              <a:ext cx="375434" cy="689203"/>
            </a:xfrm>
            <a:custGeom>
              <a:rect b="b" l="l" r="r" t="t"/>
              <a:pathLst>
                <a:path extrusionOk="0" h="21504" w="11714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632197" y="2896469"/>
              <a:ext cx="375434" cy="600329"/>
            </a:xfrm>
            <a:custGeom>
              <a:rect b="b" l="l" r="r" t="t"/>
              <a:pathLst>
                <a:path extrusionOk="0" h="18731" w="11714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632197" y="2218515"/>
              <a:ext cx="375434" cy="666223"/>
            </a:xfrm>
            <a:custGeom>
              <a:rect b="b" l="l" r="r" t="t"/>
              <a:pathLst>
                <a:path extrusionOk="0" h="20787" w="11714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72" name="Google Shape;472;p19"/>
            <p:cNvSpPr/>
            <p:nvPr/>
          </p:nvSpPr>
          <p:spPr>
            <a:xfrm>
              <a:off x="6923801" y="4362996"/>
              <a:ext cx="949481" cy="309026"/>
            </a:xfrm>
            <a:custGeom>
              <a:rect b="b" l="l" r="r" t="t"/>
              <a:pathLst>
                <a:path extrusionOk="0" h="9642" w="29625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883611" y="4276781"/>
              <a:ext cx="1022876" cy="86247"/>
            </a:xfrm>
            <a:custGeom>
              <a:rect b="b" l="l" r="r" t="t"/>
              <a:pathLst>
                <a:path extrusionOk="0" h="2691" w="31915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375226" y="4276781"/>
              <a:ext cx="531261" cy="395241"/>
            </a:xfrm>
            <a:custGeom>
              <a:rect b="b" l="l" r="r" t="t"/>
              <a:pathLst>
                <a:path extrusionOk="0" h="12332" w="16576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056585" y="4412801"/>
              <a:ext cx="192300" cy="46633"/>
            </a:xfrm>
            <a:custGeom>
              <a:rect b="b" l="l" r="r" t="t"/>
              <a:pathLst>
                <a:path extrusionOk="0" h="1455" w="600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031425" y="4517220"/>
              <a:ext cx="247426" cy="98586"/>
            </a:xfrm>
            <a:custGeom>
              <a:rect b="b" l="l" r="r" t="t"/>
              <a:pathLst>
                <a:path extrusionOk="0" h="3076" w="772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56741" y="3820005"/>
              <a:ext cx="419342" cy="149449"/>
            </a:xfrm>
            <a:custGeom>
              <a:rect b="b" l="l" r="r" t="t"/>
              <a:pathLst>
                <a:path extrusionOk="0" h="4663" w="13084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244013" y="3872470"/>
              <a:ext cx="256015" cy="42883"/>
            </a:xfrm>
            <a:custGeom>
              <a:rect b="b" l="l" r="r" t="t"/>
              <a:pathLst>
                <a:path extrusionOk="0" h="1338" w="7988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109627" y="3709688"/>
              <a:ext cx="416650" cy="143007"/>
            </a:xfrm>
            <a:custGeom>
              <a:rect b="b" l="l" r="r" t="t"/>
              <a:pathLst>
                <a:path extrusionOk="0" h="4462" w="1300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109627" y="3725233"/>
              <a:ext cx="395753" cy="107656"/>
            </a:xfrm>
            <a:custGeom>
              <a:rect b="b" l="l" r="r" t="t"/>
              <a:pathLst>
                <a:path extrusionOk="0" h="3359" w="12348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112832" y="3753917"/>
              <a:ext cx="362550" cy="37210"/>
            </a:xfrm>
            <a:custGeom>
              <a:rect b="b" l="l" r="r" t="t"/>
              <a:pathLst>
                <a:path extrusionOk="0" h="1161" w="11312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108538" y="3774622"/>
              <a:ext cx="365787" cy="26537"/>
            </a:xfrm>
            <a:custGeom>
              <a:rect b="b" l="l" r="r" t="t"/>
              <a:pathLst>
                <a:path extrusionOk="0" h="828" w="114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161548" y="3927116"/>
              <a:ext cx="418285" cy="137655"/>
            </a:xfrm>
            <a:custGeom>
              <a:rect b="b" l="l" r="r" t="t"/>
              <a:pathLst>
                <a:path extrusionOk="0" h="4295" w="13051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201194" y="3930865"/>
              <a:ext cx="8045" cy="114611"/>
            </a:xfrm>
            <a:custGeom>
              <a:rect b="b" l="l" r="r" t="t"/>
              <a:pathLst>
                <a:path extrusionOk="0" h="3576" w="251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221001" y="3931923"/>
              <a:ext cx="6442" cy="114643"/>
            </a:xfrm>
            <a:custGeom>
              <a:rect b="b" l="l" r="r" t="t"/>
              <a:pathLst>
                <a:path extrusionOk="0" h="3577" w="201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260102" y="398333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260102" y="3983139"/>
              <a:ext cx="226017" cy="19166"/>
            </a:xfrm>
            <a:custGeom>
              <a:rect b="b" l="l" r="r" t="t"/>
              <a:pathLst>
                <a:path extrusionOk="0" h="598" w="7052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509098" y="3957627"/>
              <a:ext cx="8589" cy="103938"/>
            </a:xfrm>
            <a:custGeom>
              <a:rect b="b" l="l" r="r" t="t"/>
              <a:pathLst>
                <a:path extrusionOk="0" h="3243" w="268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529450" y="3958717"/>
              <a:ext cx="12884" cy="104451"/>
            </a:xfrm>
            <a:custGeom>
              <a:rect b="b" l="l" r="r" t="t"/>
              <a:pathLst>
                <a:path extrusionOk="0" h="3259" w="402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320068" y="4009035"/>
              <a:ext cx="115156" cy="6474"/>
            </a:xfrm>
            <a:custGeom>
              <a:rect b="b" l="l" r="r" t="t"/>
              <a:pathLst>
                <a:path extrusionOk="0" h="202" w="3593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320068" y="4008074"/>
              <a:ext cx="115156" cy="8397"/>
            </a:xfrm>
            <a:custGeom>
              <a:rect b="b" l="l" r="r" t="t"/>
              <a:pathLst>
                <a:path extrusionOk="0" h="262" w="3593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182445" y="4153613"/>
              <a:ext cx="425207" cy="115700"/>
            </a:xfrm>
            <a:custGeom>
              <a:rect b="b" l="l" r="r" t="t"/>
              <a:pathLst>
                <a:path extrusionOk="0" h="3610" w="13267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7199047" y="4170215"/>
              <a:ext cx="404343" cy="84644"/>
            </a:xfrm>
            <a:custGeom>
              <a:rect b="b" l="l" r="r" t="t"/>
              <a:pathLst>
                <a:path extrusionOk="0" h="2641" w="12616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7197444" y="4040092"/>
              <a:ext cx="420945" cy="129642"/>
            </a:xfrm>
            <a:custGeom>
              <a:rect b="b" l="l" r="r" t="t"/>
              <a:pathLst>
                <a:path extrusionOk="0" h="4045" w="13134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7286319" y="4090987"/>
              <a:ext cx="256015" cy="37499"/>
            </a:xfrm>
            <a:custGeom>
              <a:rect b="b" l="l" r="r" t="t"/>
              <a:pathLst>
                <a:path extrusionOk="0" h="1170" w="7988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7200104" y="4204797"/>
              <a:ext cx="396330" cy="5609"/>
            </a:xfrm>
            <a:custGeom>
              <a:rect b="b" l="l" r="r" t="t"/>
              <a:pathLst>
                <a:path extrusionOk="0" h="175" w="12366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7201707" y="4222713"/>
              <a:ext cx="399535" cy="8045"/>
            </a:xfrm>
            <a:custGeom>
              <a:rect b="b" l="l" r="r" t="t"/>
              <a:pathLst>
                <a:path extrusionOk="0" h="251" w="12466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501" name="Google Shape;501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680750" y="4457910"/>
              <a:ext cx="743240" cy="202223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709767" y="4485975"/>
              <a:ext cx="706717" cy="148895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711671" y="4546809"/>
              <a:ext cx="692656" cy="10363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714472" y="4578627"/>
              <a:ext cx="698258" cy="13164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2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20"/>
          <p:cNvSpPr txBox="1"/>
          <p:nvPr>
            <p:ph idx="1" type="subTitle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8" name="Google Shape;518;p20"/>
          <p:cNvSpPr txBox="1"/>
          <p:nvPr>
            <p:ph idx="2" type="subTitle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20"/>
          <p:cNvSpPr txBox="1"/>
          <p:nvPr>
            <p:ph idx="3" type="subTitle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0" name="Google Shape;520;p20"/>
          <p:cNvSpPr txBox="1"/>
          <p:nvPr>
            <p:ph idx="4" type="subTitle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1" name="Google Shape;521;p20"/>
          <p:cNvSpPr txBox="1"/>
          <p:nvPr>
            <p:ph idx="5" type="subTitle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2" name="Google Shape;522;p20"/>
          <p:cNvSpPr txBox="1"/>
          <p:nvPr>
            <p:ph idx="6" type="subTitle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3" name="Google Shape;523;p20"/>
          <p:cNvSpPr txBox="1"/>
          <p:nvPr>
            <p:ph hasCustomPrompt="1" idx="7" type="title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0"/>
          <p:cNvSpPr txBox="1"/>
          <p:nvPr>
            <p:ph hasCustomPrompt="1" idx="8" type="title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5" name="Google Shape;525;p20"/>
          <p:cNvSpPr txBox="1"/>
          <p:nvPr>
            <p:ph hasCustomPrompt="1" idx="9" type="title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6" name="Google Shape;526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2550"/>
            <a:ext cx="1174424" cy="17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8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" name="Google Shape;531;p2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1"/>
          <p:cNvSpPr txBox="1"/>
          <p:nvPr>
            <p:ph idx="1" type="subTitle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3" name="Google Shape;533;p21"/>
          <p:cNvSpPr txBox="1"/>
          <p:nvPr>
            <p:ph idx="2" type="subTitle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21"/>
          <p:cNvSpPr txBox="1"/>
          <p:nvPr>
            <p:ph idx="3" type="subTitle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21"/>
          <p:cNvSpPr txBox="1"/>
          <p:nvPr>
            <p:ph idx="4" type="subTitle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21"/>
          <p:cNvSpPr txBox="1"/>
          <p:nvPr>
            <p:ph idx="5" type="subTitle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7" name="Google Shape;537;p21"/>
          <p:cNvSpPr txBox="1"/>
          <p:nvPr>
            <p:ph idx="6" type="subTitle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21"/>
          <p:cNvSpPr txBox="1"/>
          <p:nvPr>
            <p:ph idx="7" type="subTitle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9" name="Google Shape;539;p21"/>
          <p:cNvSpPr txBox="1"/>
          <p:nvPr>
            <p:ph idx="8" type="subTitle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21"/>
          <p:cNvSpPr txBox="1"/>
          <p:nvPr>
            <p:ph idx="9" type="subTitle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1" name="Google Shape;541;p21"/>
          <p:cNvSpPr txBox="1"/>
          <p:nvPr>
            <p:ph idx="13" type="subTitle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2" name="Google Shape;542;p21"/>
          <p:cNvSpPr txBox="1"/>
          <p:nvPr>
            <p:ph idx="14" type="subTitle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3" name="Google Shape;543;p21"/>
          <p:cNvSpPr txBox="1"/>
          <p:nvPr>
            <p:ph idx="15" type="subTitle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CUSTOM_3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7" name="Google Shape;547;p22"/>
            <p:cNvSpPr/>
            <p:nvPr/>
          </p:nvSpPr>
          <p:spPr>
            <a:xfrm>
              <a:off x="7561488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94795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8331761" y="4349214"/>
              <a:ext cx="99191" cy="321089"/>
            </a:xfrm>
            <a:custGeom>
              <a:rect b="b" l="l" r="r" t="t"/>
              <a:pathLst>
                <a:path extrusionOk="0" h="10009" w="3092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860296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7561488" y="3637167"/>
              <a:ext cx="310919" cy="722506"/>
            </a:xfrm>
            <a:custGeom>
              <a:rect b="b" l="l" r="r" t="t"/>
              <a:pathLst>
                <a:path extrusionOk="0" h="22522" w="9692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7804301" y="2913763"/>
              <a:ext cx="897855" cy="1329876"/>
            </a:xfrm>
            <a:custGeom>
              <a:rect b="b" l="l" r="r" t="t"/>
              <a:pathLst>
                <a:path extrusionOk="0" h="41455" w="27988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7612944" y="4008172"/>
              <a:ext cx="1081192" cy="346945"/>
            </a:xfrm>
            <a:custGeom>
              <a:rect b="b" l="l" r="r" t="t"/>
              <a:pathLst>
                <a:path extrusionOk="0" h="10815" w="33703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597963" y="4007659"/>
              <a:ext cx="749902" cy="341427"/>
            </a:xfrm>
            <a:custGeom>
              <a:rect b="b" l="l" r="r" t="t"/>
              <a:pathLst>
                <a:path extrusionOk="0" h="10643" w="23376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929734" y="2934679"/>
              <a:ext cx="584818" cy="697900"/>
            </a:xfrm>
            <a:custGeom>
              <a:rect b="b" l="l" r="r" t="t"/>
              <a:pathLst>
                <a:path extrusionOk="0" h="21755" w="1823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501111" y="3230906"/>
              <a:ext cx="62235" cy="21846"/>
            </a:xfrm>
            <a:custGeom>
              <a:rect b="b" l="l" r="r" t="t"/>
              <a:pathLst>
                <a:path extrusionOk="0" h="681" w="194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501111" y="3289901"/>
              <a:ext cx="28455" cy="4684"/>
            </a:xfrm>
            <a:custGeom>
              <a:rect b="b" l="l" r="r" t="t"/>
              <a:pathLst>
                <a:path extrusionOk="0" h="146" w="887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8258297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251881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8254576" y="3302508"/>
              <a:ext cx="26274" cy="109778"/>
            </a:xfrm>
            <a:custGeom>
              <a:rect b="b" l="l" r="r" t="t"/>
              <a:pathLst>
                <a:path extrusionOk="0" h="3422" w="819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218101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006373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7999957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002620" y="3302508"/>
              <a:ext cx="26306" cy="109778"/>
            </a:xfrm>
            <a:custGeom>
              <a:rect b="b" l="l" r="r" t="t"/>
              <a:pathLst>
                <a:path extrusionOk="0" h="3422" w="82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7966177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331761" y="3623180"/>
              <a:ext cx="372545" cy="740246"/>
            </a:xfrm>
            <a:custGeom>
              <a:rect b="b" l="l" r="r" t="t"/>
              <a:pathLst>
                <a:path extrusionOk="0" h="23075" w="11613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428770" y="3630013"/>
              <a:ext cx="281951" cy="735306"/>
            </a:xfrm>
            <a:custGeom>
              <a:rect b="b" l="l" r="r" t="t"/>
              <a:pathLst>
                <a:path extrusionOk="0" h="22921" w="8789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591705" y="3954470"/>
              <a:ext cx="26306" cy="33620"/>
            </a:xfrm>
            <a:custGeom>
              <a:rect b="b" l="l" r="r" t="t"/>
              <a:pathLst>
                <a:path extrusionOk="0" h="1048" w="82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554717" y="3844275"/>
              <a:ext cx="51488" cy="116354"/>
            </a:xfrm>
            <a:custGeom>
              <a:rect b="b" l="l" r="r" t="t"/>
              <a:pathLst>
                <a:path extrusionOk="0" h="3627" w="1605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609413" y="3854990"/>
              <a:ext cx="48794" cy="107243"/>
            </a:xfrm>
            <a:custGeom>
              <a:rect b="b" l="l" r="r" t="t"/>
              <a:pathLst>
                <a:path extrusionOk="0" h="3343" w="1521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556866" y="3984176"/>
              <a:ext cx="40774" cy="180129"/>
            </a:xfrm>
            <a:custGeom>
              <a:rect b="b" l="l" r="r" t="t"/>
              <a:pathLst>
                <a:path extrusionOk="0" h="5615" w="1271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8610472" y="3984722"/>
              <a:ext cx="46131" cy="110451"/>
            </a:xfrm>
            <a:custGeom>
              <a:rect b="b" l="l" r="r" t="t"/>
              <a:pathLst>
                <a:path extrusionOk="0" h="3443" w="1438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74" name="Google Shape;574;p22"/>
            <p:cNvSpPr/>
            <p:nvPr/>
          </p:nvSpPr>
          <p:spPr>
            <a:xfrm>
              <a:off x="827607" y="2640409"/>
              <a:ext cx="428300" cy="344700"/>
            </a:xfrm>
            <a:custGeom>
              <a:rect b="b" l="l" r="r" t="t"/>
              <a:pathLst>
                <a:path extrusionOk="0" h="10745" w="13351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842075" y="2661839"/>
              <a:ext cx="398819" cy="301809"/>
            </a:xfrm>
            <a:custGeom>
              <a:rect b="b" l="l" r="r" t="t"/>
              <a:pathLst>
                <a:path extrusionOk="0" h="9408" w="12432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842075" y="2776011"/>
              <a:ext cx="394520" cy="187636"/>
            </a:xfrm>
            <a:custGeom>
              <a:rect b="b" l="l" r="r" t="t"/>
              <a:pathLst>
                <a:path extrusionOk="0" h="5849" w="12298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031828" y="2723496"/>
              <a:ext cx="72918" cy="62556"/>
            </a:xfrm>
            <a:custGeom>
              <a:rect b="b" l="l" r="r" t="t"/>
              <a:pathLst>
                <a:path extrusionOk="0" h="1950" w="2273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9" name="Google Shape;579;p22"/>
            <p:cNvSpPr/>
            <p:nvPr/>
          </p:nvSpPr>
          <p:spPr>
            <a:xfrm>
              <a:off x="5461403" y="1884091"/>
              <a:ext cx="552129" cy="444404"/>
            </a:xfrm>
            <a:custGeom>
              <a:rect b="b" l="l" r="r" t="t"/>
              <a:pathLst>
                <a:path extrusionOk="0" h="13853" w="17211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5480715" y="1911455"/>
              <a:ext cx="512991" cy="389162"/>
            </a:xfrm>
            <a:custGeom>
              <a:rect b="b" l="l" r="r" t="t"/>
              <a:pathLst>
                <a:path extrusionOk="0" h="12131" w="15991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5480715" y="2058831"/>
              <a:ext cx="507634" cy="241787"/>
            </a:xfrm>
            <a:custGeom>
              <a:rect b="b" l="l" r="r" t="t"/>
              <a:pathLst>
                <a:path extrusionOk="0" h="7537" w="15824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5724747" y="1991302"/>
              <a:ext cx="93674" cy="79911"/>
            </a:xfrm>
            <a:custGeom>
              <a:rect b="b" l="l" r="r" t="t"/>
              <a:pathLst>
                <a:path extrusionOk="0" h="2491" w="292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84" name="Google Shape;584;p22"/>
            <p:cNvSpPr/>
            <p:nvPr/>
          </p:nvSpPr>
          <p:spPr>
            <a:xfrm>
              <a:off x="7328876" y="1596269"/>
              <a:ext cx="605702" cy="487263"/>
            </a:xfrm>
            <a:custGeom>
              <a:rect b="b" l="l" r="r" t="t"/>
              <a:pathLst>
                <a:path extrusionOk="0" h="15189" w="18881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7349760" y="1626809"/>
              <a:ext cx="562844" cy="426696"/>
            </a:xfrm>
            <a:custGeom>
              <a:rect b="b" l="l" r="r" t="t"/>
              <a:pathLst>
                <a:path extrusionOk="0" h="13301" w="17545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7349760" y="1788172"/>
              <a:ext cx="556973" cy="265334"/>
            </a:xfrm>
            <a:custGeom>
              <a:rect b="b" l="l" r="r" t="t"/>
              <a:pathLst>
                <a:path extrusionOk="0" h="8271" w="17362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7617948" y="1714195"/>
              <a:ext cx="102784" cy="87835"/>
            </a:xfrm>
            <a:custGeom>
              <a:rect b="b" l="l" r="r" t="t"/>
              <a:pathLst>
                <a:path extrusionOk="0" h="2738" w="3204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9" name="Google Shape;589;p22"/>
            <p:cNvSpPr/>
            <p:nvPr/>
          </p:nvSpPr>
          <p:spPr>
            <a:xfrm>
              <a:off x="3013987" y="1385087"/>
              <a:ext cx="1010392" cy="812618"/>
            </a:xfrm>
            <a:custGeom>
              <a:rect b="b" l="l" r="r" t="t"/>
              <a:pathLst>
                <a:path extrusionOk="0" h="25331" w="31496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048826" y="1435452"/>
              <a:ext cx="939110" cy="711342"/>
            </a:xfrm>
            <a:custGeom>
              <a:rect b="b" l="l" r="r" t="t"/>
              <a:pathLst>
                <a:path extrusionOk="0" h="22174" w="29274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048826" y="1704539"/>
              <a:ext cx="928941" cy="442255"/>
            </a:xfrm>
            <a:custGeom>
              <a:rect b="b" l="l" r="r" t="t"/>
              <a:pathLst>
                <a:path extrusionOk="0" h="13786" w="28957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96150" y="1581256"/>
              <a:ext cx="171275" cy="146189"/>
            </a:xfrm>
            <a:custGeom>
              <a:rect b="b" l="l" r="r" t="t"/>
              <a:pathLst>
                <a:path extrusionOk="0" h="4557" w="5339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94" name="Google Shape;594;p22"/>
            <p:cNvSpPr/>
            <p:nvPr/>
          </p:nvSpPr>
          <p:spPr>
            <a:xfrm>
              <a:off x="2215869" y="2932016"/>
              <a:ext cx="581610" cy="467951"/>
            </a:xfrm>
            <a:custGeom>
              <a:rect b="b" l="l" r="r" t="t"/>
              <a:pathLst>
                <a:path extrusionOk="0" h="14587" w="1813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235694" y="2961466"/>
              <a:ext cx="540869" cy="409565"/>
            </a:xfrm>
            <a:custGeom>
              <a:rect b="b" l="l" r="r" t="t"/>
              <a:pathLst>
                <a:path extrusionOk="0" h="12767" w="1686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2235694" y="3115867"/>
              <a:ext cx="534966" cy="255164"/>
            </a:xfrm>
            <a:custGeom>
              <a:rect b="b" l="l" r="r" t="t"/>
              <a:pathLst>
                <a:path extrusionOk="0" h="7954" w="16676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2493136" y="3045098"/>
              <a:ext cx="99031" cy="84435"/>
            </a:xfrm>
            <a:custGeom>
              <a:rect b="b" l="l" r="r" t="t"/>
              <a:pathLst>
                <a:path extrusionOk="0" h="2632" w="3087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9" name="Google Shape;599;p22"/>
            <p:cNvSpPr/>
            <p:nvPr/>
          </p:nvSpPr>
          <p:spPr>
            <a:xfrm>
              <a:off x="6617598" y="2611473"/>
              <a:ext cx="724174" cy="582669"/>
            </a:xfrm>
            <a:custGeom>
              <a:rect b="b" l="l" r="r" t="t"/>
              <a:pathLst>
                <a:path extrusionOk="0" h="18163" w="22574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6615448" y="2609324"/>
              <a:ext cx="726323" cy="586422"/>
            </a:xfrm>
            <a:custGeom>
              <a:rect b="b" l="l" r="r" t="t"/>
              <a:pathLst>
                <a:path extrusionOk="0" h="18280" w="22641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642781" y="2647916"/>
              <a:ext cx="672718" cy="509783"/>
            </a:xfrm>
            <a:custGeom>
              <a:rect b="b" l="l" r="r" t="t"/>
              <a:pathLst>
                <a:path extrusionOk="0" h="15891" w="2097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642781" y="2840332"/>
              <a:ext cx="665756" cy="317367"/>
            </a:xfrm>
            <a:custGeom>
              <a:rect b="b" l="l" r="r" t="t"/>
              <a:pathLst>
                <a:path extrusionOk="0" h="9893" w="20753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6962939" y="2751887"/>
              <a:ext cx="123155" cy="105222"/>
            </a:xfrm>
            <a:custGeom>
              <a:rect b="b" l="l" r="r" t="t"/>
              <a:pathLst>
                <a:path extrusionOk="0" h="3280" w="3839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5" name="Google Shape;605;p22"/>
            <p:cNvSpPr/>
            <p:nvPr/>
          </p:nvSpPr>
          <p:spPr>
            <a:xfrm>
              <a:off x="5361698" y="924642"/>
              <a:ext cx="863016" cy="694179"/>
            </a:xfrm>
            <a:custGeom>
              <a:rect b="b" l="l" r="r" t="t"/>
              <a:pathLst>
                <a:path extrusionOk="0" h="21639" w="26902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5359581" y="922525"/>
              <a:ext cx="865133" cy="698446"/>
            </a:xfrm>
            <a:custGeom>
              <a:rect b="b" l="l" r="r" t="t"/>
              <a:pathLst>
                <a:path extrusionOk="0" h="21772" w="26968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5387426" y="968079"/>
              <a:ext cx="801904" cy="607306"/>
            </a:xfrm>
            <a:custGeom>
              <a:rect b="b" l="l" r="r" t="t"/>
              <a:pathLst>
                <a:path extrusionOk="0" h="18931" w="24997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5391179" y="968079"/>
              <a:ext cx="801390" cy="607306"/>
            </a:xfrm>
            <a:custGeom>
              <a:rect b="b" l="l" r="r" t="t"/>
              <a:pathLst>
                <a:path extrusionOk="0" h="18931" w="24981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5391725" y="1197483"/>
              <a:ext cx="793338" cy="377902"/>
            </a:xfrm>
            <a:custGeom>
              <a:rect b="b" l="l" r="r" t="t"/>
              <a:pathLst>
                <a:path extrusionOk="0" h="11780" w="2473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5773669" y="1092421"/>
              <a:ext cx="146060" cy="124920"/>
            </a:xfrm>
            <a:custGeom>
              <a:rect b="b" l="l" r="r" t="t"/>
              <a:pathLst>
                <a:path extrusionOk="0" h="3894" w="4553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12" name="Google Shape;612;p22"/>
            <p:cNvSpPr/>
            <p:nvPr/>
          </p:nvSpPr>
          <p:spPr>
            <a:xfrm>
              <a:off x="6617052" y="3330257"/>
              <a:ext cx="359681" cy="288945"/>
            </a:xfrm>
            <a:custGeom>
              <a:rect b="b" l="l" r="r" t="t"/>
              <a:pathLst>
                <a:path extrusionOk="0" h="9007" w="11212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6614903" y="3328108"/>
              <a:ext cx="361830" cy="293243"/>
            </a:xfrm>
            <a:custGeom>
              <a:rect b="b" l="l" r="r" t="t"/>
              <a:pathLst>
                <a:path extrusionOk="0" h="9141" w="11279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6627767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6631521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6629917" y="3443885"/>
              <a:ext cx="330199" cy="157609"/>
            </a:xfrm>
            <a:custGeom>
              <a:rect b="b" l="l" r="r" t="t"/>
              <a:pathLst>
                <a:path extrusionOk="0" h="4913" w="10293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6788584" y="3399935"/>
              <a:ext cx="61112" cy="52419"/>
            </a:xfrm>
            <a:custGeom>
              <a:rect b="b" l="l" r="r" t="t"/>
              <a:pathLst>
                <a:path extrusionOk="0" h="1634" w="1905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9" name="Google Shape;619;p22"/>
            <p:cNvSpPr/>
            <p:nvPr/>
          </p:nvSpPr>
          <p:spPr>
            <a:xfrm>
              <a:off x="847432" y="1530890"/>
              <a:ext cx="498523" cy="401481"/>
            </a:xfrm>
            <a:custGeom>
              <a:rect b="b" l="l" r="r" t="t"/>
              <a:pathLst>
                <a:path extrusionOk="0" h="12515" w="1554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844738" y="1529254"/>
              <a:ext cx="501218" cy="404721"/>
            </a:xfrm>
            <a:custGeom>
              <a:rect b="b" l="l" r="r" t="t"/>
              <a:pathLst>
                <a:path extrusionOk="0" h="12616" w="15624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864563" y="1556073"/>
              <a:ext cx="463171" cy="351116"/>
            </a:xfrm>
            <a:custGeom>
              <a:rect b="b" l="l" r="r" t="t"/>
              <a:pathLst>
                <a:path extrusionOk="0" h="10945" w="14438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868316" y="1689013"/>
              <a:ext cx="458327" cy="218176"/>
            </a:xfrm>
            <a:custGeom>
              <a:rect b="b" l="l" r="r" t="t"/>
              <a:pathLst>
                <a:path extrusionOk="0" h="6801" w="14287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1088770" y="1627900"/>
              <a:ext cx="84595" cy="72116"/>
            </a:xfrm>
            <a:custGeom>
              <a:rect b="b" l="l" r="r" t="t"/>
              <a:pathLst>
                <a:path extrusionOk="0" h="2248" w="2637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5" name="Google Shape;625;p22"/>
            <p:cNvSpPr/>
            <p:nvPr/>
          </p:nvSpPr>
          <p:spPr>
            <a:xfrm>
              <a:off x="6642781" y="1905553"/>
              <a:ext cx="332894" cy="268028"/>
            </a:xfrm>
            <a:custGeom>
              <a:rect b="b" l="l" r="r" t="t"/>
              <a:pathLst>
                <a:path extrusionOk="0" h="8355" w="10377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6640599" y="1903403"/>
              <a:ext cx="335621" cy="272327"/>
            </a:xfrm>
            <a:custGeom>
              <a:rect b="b" l="l" r="r" t="t"/>
              <a:pathLst>
                <a:path extrusionOk="0" h="8489" w="10462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6654554" y="1922170"/>
              <a:ext cx="309315" cy="234794"/>
            </a:xfrm>
            <a:custGeom>
              <a:rect b="b" l="l" r="r" t="t"/>
              <a:pathLst>
                <a:path extrusionOk="0" h="7319" w="9642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6654554" y="2011128"/>
              <a:ext cx="306107" cy="145836"/>
            </a:xfrm>
            <a:custGeom>
              <a:rect b="b" l="l" r="r" t="t"/>
              <a:pathLst>
                <a:path extrusionOk="0" h="4546" w="9542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6801577" y="1970386"/>
              <a:ext cx="56717" cy="48280"/>
            </a:xfrm>
            <a:custGeom>
              <a:rect b="b" l="l" r="r" t="t"/>
              <a:pathLst>
                <a:path extrusionOk="0" h="1505" w="1768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31" name="Google Shape;631;p22"/>
            <p:cNvSpPr/>
            <p:nvPr/>
          </p:nvSpPr>
          <p:spPr>
            <a:xfrm>
              <a:off x="1476714" y="1758145"/>
              <a:ext cx="1292888" cy="1040419"/>
            </a:xfrm>
            <a:custGeom>
              <a:rect b="b" l="l" r="r" t="t"/>
              <a:pathLst>
                <a:path extrusionOk="0" h="32432" w="40302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1474019" y="1756541"/>
              <a:ext cx="1295583" cy="1044172"/>
            </a:xfrm>
            <a:custGeom>
              <a:rect b="b" l="l" r="r" t="t"/>
              <a:pathLst>
                <a:path extrusionOk="0" h="32549" w="40386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1521722" y="1823524"/>
              <a:ext cx="1201236" cy="910174"/>
            </a:xfrm>
            <a:custGeom>
              <a:rect b="b" l="l" r="r" t="t"/>
              <a:pathLst>
                <a:path extrusionOk="0" h="28372" w="37445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1521722" y="2167133"/>
              <a:ext cx="1188372" cy="566565"/>
            </a:xfrm>
            <a:custGeom>
              <a:rect b="b" l="l" r="r" t="t"/>
              <a:pathLst>
                <a:path extrusionOk="0" h="17661" w="37044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2093420" y="2009524"/>
              <a:ext cx="218946" cy="187411"/>
            </a:xfrm>
            <a:custGeom>
              <a:rect b="b" l="l" r="r" t="t"/>
              <a:pathLst>
                <a:path extrusionOk="0" h="5842" w="6825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22"/>
          <p:cNvSpPr txBox="1"/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37" name="Google Shape;637;p22"/>
          <p:cNvSpPr txBox="1"/>
          <p:nvPr>
            <p:ph idx="1" type="subTitle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CUSTOM_5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1" name="Google Shape;641;p23"/>
          <p:cNvSpPr txBox="1"/>
          <p:nvPr>
            <p:ph idx="1" type="subTitle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42" name="Google Shape;642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43" name="Google Shape;643;p23"/>
            <p:cNvSpPr/>
            <p:nvPr/>
          </p:nvSpPr>
          <p:spPr>
            <a:xfrm>
              <a:off x="-145649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3220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0586" y="2629145"/>
              <a:ext cx="858346" cy="11960"/>
            </a:xfrm>
            <a:custGeom>
              <a:rect b="b" l="l" r="r" t="t"/>
              <a:pathLst>
                <a:path extrusionOk="0" h="362" w="25979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9000" y="2755820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738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5762" y="3009006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27381" y="3157884"/>
              <a:ext cx="857784" cy="12027"/>
            </a:xfrm>
            <a:custGeom>
              <a:rect b="b" l="l" r="r" t="t"/>
              <a:pathLst>
                <a:path extrusionOk="0" h="364" w="25962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25233" y="328439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3648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2029" y="3537811"/>
              <a:ext cx="858313" cy="11927"/>
            </a:xfrm>
            <a:custGeom>
              <a:rect b="b" l="l" r="r" t="t"/>
              <a:pathLst>
                <a:path extrusionOk="0" h="361" w="25978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54" name="Google Shape;654;p23"/>
            <p:cNvSpPr/>
            <p:nvPr/>
          </p:nvSpPr>
          <p:spPr>
            <a:xfrm>
              <a:off x="1206050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19290" y="2297655"/>
              <a:ext cx="686340" cy="6311"/>
            </a:xfrm>
            <a:custGeom>
              <a:rect b="b" l="l" r="r" t="t"/>
              <a:pathLst>
                <a:path extrusionOk="0" h="191" w="20773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19819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0347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0909" y="2794477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1421438" y="2962155"/>
              <a:ext cx="1139054" cy="7071"/>
            </a:xfrm>
            <a:custGeom>
              <a:rect b="b" l="l" r="r" t="t"/>
              <a:pathLst>
                <a:path extrusionOk="0" h="214" w="34475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1426790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1427319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1427881" y="3495487"/>
              <a:ext cx="1138492" cy="7004"/>
            </a:xfrm>
            <a:custGeom>
              <a:rect b="b" l="l" r="r" t="t"/>
              <a:pathLst>
                <a:path extrusionOk="0" h="212" w="34458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1428409" y="3663495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5" name="Google Shape;665;p23"/>
            <p:cNvSpPr/>
            <p:nvPr/>
          </p:nvSpPr>
          <p:spPr>
            <a:xfrm>
              <a:off x="8118448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633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94716" y="2629145"/>
              <a:ext cx="858313" cy="11960"/>
            </a:xfrm>
            <a:custGeom>
              <a:rect b="b" l="l" r="r" t="t"/>
              <a:pathLst>
                <a:path extrusionOk="0" h="362" w="25978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93097" y="2755820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9151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8289892" y="300900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8290949" y="315788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8289363" y="3284394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8287744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8286126" y="3537811"/>
              <a:ext cx="858346" cy="11927"/>
            </a:xfrm>
            <a:custGeom>
              <a:rect b="b" l="l" r="r" t="t"/>
              <a:pathLst>
                <a:path extrusionOk="0" h="361" w="25979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6" name="Google Shape;676;p23"/>
            <p:cNvSpPr/>
            <p:nvPr/>
          </p:nvSpPr>
          <p:spPr>
            <a:xfrm>
              <a:off x="6409916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23123" y="2297655"/>
              <a:ext cx="686373" cy="6311"/>
            </a:xfrm>
            <a:custGeom>
              <a:rect b="b" l="l" r="r" t="t"/>
              <a:pathLst>
                <a:path extrusionOk="0" h="191" w="20774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23685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24214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24742" y="279447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6625271" y="2962155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6630095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6630623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6631185" y="3495487"/>
              <a:ext cx="1138525" cy="7004"/>
            </a:xfrm>
            <a:custGeom>
              <a:rect b="b" l="l" r="r" t="t"/>
              <a:pathLst>
                <a:path extrusionOk="0" h="212" w="34459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6631714" y="3663495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16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4"/>
          <p:cNvSpPr txBox="1"/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10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91" name="Google Shape;691;p25"/>
            <p:cNvSpPr/>
            <p:nvPr/>
          </p:nvSpPr>
          <p:spPr>
            <a:xfrm>
              <a:off x="6510149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7592958" y="2586860"/>
              <a:ext cx="93201" cy="30960"/>
            </a:xfrm>
            <a:custGeom>
              <a:rect b="b" l="l" r="r" t="t"/>
              <a:pathLst>
                <a:path extrusionOk="0" h="966" w="2908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977662" y="4267946"/>
              <a:ext cx="119963" cy="388831"/>
            </a:xfrm>
            <a:custGeom>
              <a:rect b="b" l="l" r="r" t="t"/>
              <a:pathLst>
                <a:path extrusionOk="0" h="12132" w="3743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7441394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7769682" y="4267946"/>
              <a:ext cx="120508" cy="388831"/>
            </a:xfrm>
            <a:custGeom>
              <a:rect b="b" l="l" r="r" t="t"/>
              <a:pathLst>
                <a:path extrusionOk="0" h="12132" w="376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6510149" y="3406827"/>
              <a:ext cx="375979" cy="873907"/>
            </a:xfrm>
            <a:custGeom>
              <a:rect b="b" l="l" r="r" t="t"/>
              <a:pathLst>
                <a:path extrusionOk="0" h="27267" w="11731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6804144" y="2531830"/>
              <a:ext cx="1086046" cy="1608718"/>
            </a:xfrm>
            <a:custGeom>
              <a:rect b="b" l="l" r="r" t="t"/>
              <a:pathLst>
                <a:path extrusionOk="0" h="50194" w="33886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6572262" y="3855335"/>
              <a:ext cx="1307768" cy="420143"/>
            </a:xfrm>
            <a:custGeom>
              <a:rect b="b" l="l" r="r" t="t"/>
              <a:pathLst>
                <a:path extrusionOk="0" h="13109" w="40804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6554057" y="3855014"/>
              <a:ext cx="907207" cy="413125"/>
            </a:xfrm>
            <a:custGeom>
              <a:rect b="b" l="l" r="r" t="t"/>
              <a:pathLst>
                <a:path extrusionOk="0" h="12890" w="28306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6955708" y="2557534"/>
              <a:ext cx="706895" cy="844005"/>
            </a:xfrm>
            <a:custGeom>
              <a:rect b="b" l="l" r="r" t="t"/>
              <a:pathLst>
                <a:path extrusionOk="0" h="26334" w="22056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646514" y="2915500"/>
              <a:ext cx="74997" cy="26313"/>
            </a:xfrm>
            <a:custGeom>
              <a:rect b="b" l="l" r="r" t="t"/>
              <a:pathLst>
                <a:path extrusionOk="0" h="821" w="234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647059" y="2987356"/>
              <a:ext cx="33749" cy="4743"/>
            </a:xfrm>
            <a:custGeom>
              <a:rect b="b" l="l" r="r" t="t"/>
              <a:pathLst>
                <a:path extrusionOk="0" h="148" w="1053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3535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345564" y="2844574"/>
              <a:ext cx="46056" cy="123745"/>
            </a:xfrm>
            <a:custGeom>
              <a:rect b="b" l="l" r="r" t="t"/>
              <a:pathLst>
                <a:path extrusionOk="0" h="3861" w="1437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7348769" y="3002420"/>
              <a:ext cx="31633" cy="132431"/>
            </a:xfrm>
            <a:custGeom>
              <a:rect b="b" l="l" r="r" t="t"/>
              <a:pathLst>
                <a:path extrusionOk="0" h="4132" w="987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3043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0488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040833" y="2844574"/>
              <a:ext cx="46088" cy="123745"/>
            </a:xfrm>
            <a:custGeom>
              <a:rect b="b" l="l" r="r" t="t"/>
              <a:pathLst>
                <a:path extrusionOk="0" h="3861" w="1438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044070" y="3002420"/>
              <a:ext cx="31601" cy="132431"/>
            </a:xfrm>
            <a:custGeom>
              <a:rect b="b" l="l" r="r" t="t"/>
              <a:pathLst>
                <a:path extrusionOk="0" h="4132" w="986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69996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441394" y="3389904"/>
              <a:ext cx="450943" cy="895573"/>
            </a:xfrm>
            <a:custGeom>
              <a:rect b="b" l="l" r="r" t="t"/>
              <a:pathLst>
                <a:path extrusionOk="0" h="27943" w="1407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559209" y="3398398"/>
              <a:ext cx="340627" cy="889259"/>
            </a:xfrm>
            <a:custGeom>
              <a:rect b="b" l="l" r="r" t="t"/>
              <a:pathLst>
                <a:path extrusionOk="0" h="27746" w="10628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756285" y="3790818"/>
              <a:ext cx="31088" cy="40319"/>
            </a:xfrm>
            <a:custGeom>
              <a:rect b="b" l="l" r="r" t="t"/>
              <a:pathLst>
                <a:path extrusionOk="0" h="1258" w="97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7712376" y="3657490"/>
              <a:ext cx="61087" cy="140315"/>
            </a:xfrm>
            <a:custGeom>
              <a:rect b="b" l="l" r="r" t="t"/>
              <a:pathLst>
                <a:path extrusionOk="0" h="4378" w="1906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7779329" y="3670342"/>
              <a:ext cx="55703" cy="129610"/>
            </a:xfrm>
            <a:custGeom>
              <a:rect b="b" l="l" r="r" t="t"/>
              <a:pathLst>
                <a:path extrusionOk="0" h="4044" w="1738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713979" y="3826169"/>
              <a:ext cx="49293" cy="217972"/>
            </a:xfrm>
            <a:custGeom>
              <a:rect b="b" l="l" r="r" t="t"/>
              <a:pathLst>
                <a:path extrusionOk="0" h="6801" w="1538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780387" y="3827227"/>
              <a:ext cx="54645" cy="133392"/>
            </a:xfrm>
            <a:custGeom>
              <a:rect b="b" l="l" r="r" t="t"/>
              <a:pathLst>
                <a:path extrusionOk="0" h="4162" w="1705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800193" y="2062201"/>
              <a:ext cx="842402" cy="398446"/>
            </a:xfrm>
            <a:custGeom>
              <a:rect b="b" l="l" r="r" t="t"/>
              <a:pathLst>
                <a:path extrusionOk="0" h="12432" w="26284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429431" y="2361003"/>
              <a:ext cx="17692" cy="2295774"/>
            </a:xfrm>
            <a:custGeom>
              <a:rect b="b" l="l" r="r" t="t"/>
              <a:pathLst>
                <a:path extrusionOk="0" h="71631" w="552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17092" y="2967742"/>
              <a:ext cx="45575" cy="308481"/>
            </a:xfrm>
            <a:custGeom>
              <a:rect b="b" l="l" r="r" t="t"/>
              <a:pathLst>
                <a:path extrusionOk="0" h="9625" w="1422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696832" y="1980730"/>
              <a:ext cx="143039" cy="128617"/>
            </a:xfrm>
            <a:custGeom>
              <a:rect b="b" l="l" r="r" t="t"/>
              <a:pathLst>
                <a:path extrusionOk="0" h="4013" w="4463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433894" y="2048804"/>
              <a:ext cx="428989" cy="324570"/>
            </a:xfrm>
            <a:custGeom>
              <a:rect b="b" l="l" r="r" t="t"/>
              <a:pathLst>
                <a:path extrusionOk="0" h="10127" w="13385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392133" y="2122423"/>
              <a:ext cx="494307" cy="283354"/>
            </a:xfrm>
            <a:custGeom>
              <a:rect b="b" l="l" r="r" t="t"/>
              <a:pathLst>
                <a:path extrusionOk="0" h="8841" w="15423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8186845" y="4588222"/>
              <a:ext cx="495910" cy="68555"/>
            </a:xfrm>
            <a:custGeom>
              <a:rect b="b" l="l" r="r" t="t"/>
              <a:pathLst>
                <a:path extrusionOk="0" h="2139" w="15473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8404240" y="2327799"/>
              <a:ext cx="78779" cy="67049"/>
            </a:xfrm>
            <a:custGeom>
              <a:rect b="b" l="l" r="r" t="t"/>
              <a:pathLst>
                <a:path extrusionOk="0" h="2092" w="2458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7788944" y="1949738"/>
              <a:ext cx="39133" cy="47178"/>
            </a:xfrm>
            <a:custGeom>
              <a:rect b="b" l="l" r="r" t="t"/>
              <a:pathLst>
                <a:path extrusionOk="0" h="1472" w="1221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7696319" y="2045054"/>
              <a:ext cx="113008" cy="53620"/>
            </a:xfrm>
            <a:custGeom>
              <a:rect b="b" l="l" r="r" t="t"/>
              <a:pathLst>
                <a:path extrusionOk="0" h="1673" w="3526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7569401" y="2185914"/>
              <a:ext cx="140315" cy="146757"/>
            </a:xfrm>
            <a:custGeom>
              <a:rect b="b" l="l" r="r" t="t"/>
              <a:pathLst>
                <a:path extrusionOk="0" h="4579" w="4378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7624015" y="2195016"/>
              <a:ext cx="73939" cy="89996"/>
            </a:xfrm>
            <a:custGeom>
              <a:rect b="b" l="l" r="r" t="t"/>
              <a:pathLst>
                <a:path extrusionOk="0" h="2808" w="2307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6516591" y="4613894"/>
              <a:ext cx="63747" cy="45607"/>
            </a:xfrm>
            <a:custGeom>
              <a:rect b="b" l="l" r="r" t="t"/>
              <a:pathLst>
                <a:path extrusionOk="0" h="1423" w="1989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2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2" name="Google Shape;732;p25"/>
          <p:cNvSpPr txBox="1"/>
          <p:nvPr>
            <p:ph idx="1" type="subTitle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3" name="Google Shape;733;p25"/>
          <p:cNvSpPr txBox="1"/>
          <p:nvPr>
            <p:ph idx="2" type="subTitle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4" name="Google Shape;734;p25"/>
          <p:cNvSpPr txBox="1"/>
          <p:nvPr>
            <p:ph idx="3" type="subTitle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5" name="Google Shape;735;p25"/>
          <p:cNvSpPr txBox="1"/>
          <p:nvPr>
            <p:ph idx="4" type="subTitle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6" name="Google Shape;736;p25"/>
          <p:cNvSpPr txBox="1"/>
          <p:nvPr>
            <p:ph idx="5" type="subTitle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7" name="Google Shape;737;p25"/>
          <p:cNvSpPr txBox="1"/>
          <p:nvPr>
            <p:ph idx="6" type="subTitle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8" name="Google Shape;738;p25"/>
          <p:cNvSpPr txBox="1"/>
          <p:nvPr>
            <p:ph idx="7" type="subTitle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9" name="Google Shape;739;p25"/>
          <p:cNvSpPr txBox="1"/>
          <p:nvPr>
            <p:ph idx="8" type="subTitle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17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26"/>
          <p:cNvSpPr txBox="1"/>
          <p:nvPr>
            <p:ph idx="1" type="subTitle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3" name="Google Shape;743;p26"/>
          <p:cNvSpPr txBox="1"/>
          <p:nvPr>
            <p:ph idx="2" type="subTitle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4" name="Google Shape;744;p26"/>
          <p:cNvSpPr txBox="1"/>
          <p:nvPr>
            <p:ph idx="3" type="subTitle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5" name="Google Shape;745;p26"/>
          <p:cNvSpPr txBox="1"/>
          <p:nvPr>
            <p:ph idx="4" type="subTitle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6" name="Google Shape;746;p26"/>
          <p:cNvSpPr txBox="1"/>
          <p:nvPr>
            <p:ph idx="5" type="subTitle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7" name="Google Shape;747;p26"/>
          <p:cNvSpPr txBox="1"/>
          <p:nvPr>
            <p:ph idx="6" type="subTitle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ve columns">
  <p:cSld name="CUSTOM_1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" name="Google Shape;751;p27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2" name="Google Shape;752;p27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3" name="Google Shape;753;p27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4" name="Google Shape;754;p27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5" name="Google Shape;755;p27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6" name="Google Shape;756;p27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7" name="Google Shape;757;p27"/>
          <p:cNvSpPr txBox="1"/>
          <p:nvPr>
            <p:ph idx="7" type="subTitle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8" name="Google Shape;758;p27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9" name="Google Shape;759;p27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0" name="Google Shape;760;p27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4 ">
  <p:cSld name="CUSTOM_13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63" name="Google Shape;763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8" name="Google Shape;778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2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8"/>
          <p:cNvSpPr txBox="1"/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4" name="Google Shape;794;p28"/>
          <p:cNvSpPr txBox="1"/>
          <p:nvPr>
            <p:ph idx="1" type="subTitle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5" name="Google Shape;795;p28"/>
          <p:cNvSpPr txBox="1"/>
          <p:nvPr>
            <p:ph idx="2" type="subTitle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6" name="Google Shape;796;p28"/>
          <p:cNvSpPr txBox="1"/>
          <p:nvPr>
            <p:ph idx="3" type="subTitle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7" name="Google Shape;797;p28"/>
          <p:cNvSpPr txBox="1"/>
          <p:nvPr>
            <p:ph idx="4" type="subTitle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8" name="Google Shape;798;p28"/>
          <p:cNvSpPr txBox="1"/>
          <p:nvPr>
            <p:ph idx="5" type="subTitle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9" name="Google Shape;799;p28"/>
          <p:cNvSpPr txBox="1"/>
          <p:nvPr>
            <p:ph idx="6" type="subTitle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5">
  <p:cSld name="CUSTOM_4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3" name="Google Shape;803;p29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4" name="Google Shape;804;p29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29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6" name="Google Shape;806;p29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29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8" name="Google Shape;808;p29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4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0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2" name="Google Shape;812;p30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3" name="Google Shape;813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14" name="Google Shape;814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5" name="Google Shape;815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rect b="b" l="l" r="r" t="t"/>
                <a:pathLst>
                  <a:path extrusionOk="0" h="19717" w="15088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rect b="b" l="l" r="r" t="t"/>
                <a:pathLst>
                  <a:path extrusionOk="0" h="17996" w="1320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rect b="b" l="l" r="r" t="t"/>
                <a:pathLst>
                  <a:path extrusionOk="0" h="12265" w="8756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rect b="b" l="l" r="r" t="t"/>
                <a:pathLst>
                  <a:path extrusionOk="0" h="12265" w="8689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0" name="Google Shape;820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21" name="Google Shape;821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rect b="b" l="l" r="r" t="t"/>
                <a:pathLst>
                  <a:path extrusionOk="0" h="17111" w="7988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rect b="b" l="l" r="r" t="t"/>
                <a:pathLst>
                  <a:path extrusionOk="0" h="16525" w="7988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rect b="b" l="l" r="r" t="t"/>
                <a:pathLst>
                  <a:path extrusionOk="0" h="16525" w="864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rect b="b" l="l" r="r" t="t"/>
                <a:pathLst>
                  <a:path extrusionOk="0" h="17111" w="864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rect b="b" l="l" r="r" t="t"/>
                <a:pathLst>
                  <a:path extrusionOk="0" h="14905" w="7988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rect b="b" l="l" r="r" t="t"/>
                <a:pathLst>
                  <a:path extrusionOk="0" h="15523" w="18147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rect b="b" l="l" r="r" t="t"/>
                <a:pathLst>
                  <a:path extrusionOk="0" h="14905" w="864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rect b="b" l="l" r="r" t="t"/>
                <a:pathLst>
                  <a:path extrusionOk="0" h="17111" w="9324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rect b="b" l="l" r="r" t="t"/>
                <a:pathLst>
                  <a:path extrusionOk="0" h="14905" w="9324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rect b="b" l="l" r="r" t="t"/>
                <a:pathLst>
                  <a:path extrusionOk="0" h="16525" w="9324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6" name="Google Shape;836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rect b="b" l="l" r="r" t="t"/>
                <a:pathLst>
                  <a:path extrusionOk="0" h="17111" w="8004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rect b="b" l="l" r="r" t="t"/>
                <a:pathLst>
                  <a:path extrusionOk="0" h="16525" w="8004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rect b="b" l="l" r="r" t="t"/>
                <a:pathLst>
                  <a:path extrusionOk="0" h="16525" w="8639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rect b="b" l="l" r="r" t="t"/>
                <a:pathLst>
                  <a:path extrusionOk="0" h="17111" w="8639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rect b="b" l="l" r="r" t="t"/>
                <a:pathLst>
                  <a:path extrusionOk="0" h="14905" w="8004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rect b="b" l="l" r="r" t="t"/>
                <a:pathLst>
                  <a:path extrusionOk="0" h="15523" w="18163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rect b="b" l="l" r="r" t="t"/>
                <a:pathLst>
                  <a:path extrusionOk="0" h="14905" w="8639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rect b="b" l="l" r="r" t="t"/>
                <a:pathLst>
                  <a:path extrusionOk="0" h="17111" w="9341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rect b="b" l="l" r="r" t="t"/>
                <a:pathLst>
                  <a:path extrusionOk="0" h="14905" w="9341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rect b="b" l="l" r="r" t="t"/>
                <a:pathLst>
                  <a:path extrusionOk="0" h="16525" w="9341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51" name="Google Shape;851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rect b="b" l="l" r="r" t="t"/>
                <a:pathLst>
                  <a:path extrusionOk="0" h="33579" w="13702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rect b="b" l="l" r="r" t="t"/>
                <a:pathLst>
                  <a:path extrusionOk="0" h="16476" w="11814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rect b="b" l="l" r="r" t="t"/>
                <a:pathLst>
                  <a:path extrusionOk="0" h="17278" w="10093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rect b="b" l="l" r="r" t="t"/>
                <a:pathLst>
                  <a:path extrusionOk="0" h="30962" w="219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rect b="b" l="l" r="r" t="t"/>
                <a:pathLst>
                  <a:path extrusionOk="0" h="9961" w="8205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2550"/>
            <a:ext cx="1174424" cy="17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15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" name="Google Shape;27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8" name="Google Shape;28;p5"/>
            <p:cNvSpPr/>
            <p:nvPr/>
          </p:nvSpPr>
          <p:spPr>
            <a:xfrm>
              <a:off x="6671186" y="1121765"/>
              <a:ext cx="134523" cy="286940"/>
            </a:xfrm>
            <a:custGeom>
              <a:rect b="b" l="l" r="r" t="t"/>
              <a:pathLst>
                <a:path extrusionOk="0" h="8948" w="4195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784769" y="761967"/>
              <a:ext cx="42361" cy="705677"/>
            </a:xfrm>
            <a:custGeom>
              <a:rect b="b" l="l" r="r" t="t"/>
              <a:pathLst>
                <a:path extrusionOk="0" h="22006" w="1321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817991" y="912460"/>
              <a:ext cx="151134" cy="513401"/>
            </a:xfrm>
            <a:custGeom>
              <a:rect b="b" l="l" r="r" t="t"/>
              <a:pathLst>
                <a:path extrusionOk="0" h="16010" w="4713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640113" y="1386706"/>
              <a:ext cx="332219" cy="243296"/>
            </a:xfrm>
            <a:custGeom>
              <a:rect b="b" l="l" r="r" t="t"/>
              <a:pathLst>
                <a:path extrusionOk="0" h="7587" w="1036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640113" y="1449943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640113" y="1471365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18270" y="1629970"/>
              <a:ext cx="1531897" cy="88955"/>
            </a:xfrm>
            <a:custGeom>
              <a:rect b="b" l="l" r="r" t="t"/>
              <a:pathLst>
                <a:path extrusionOk="0" h="2774" w="47771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6708673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548809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258951" y="1305800"/>
              <a:ext cx="481718" cy="322054"/>
            </a:xfrm>
            <a:custGeom>
              <a:rect b="b" l="l" r="r" t="t"/>
              <a:pathLst>
                <a:path extrusionOk="0" h="10043" w="15022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278256" y="1329370"/>
              <a:ext cx="433488" cy="281328"/>
            </a:xfrm>
            <a:custGeom>
              <a:rect b="b" l="l" r="r" t="t"/>
              <a:pathLst>
                <a:path extrusionOk="0" h="8773" w="13518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7358617" y="1376541"/>
              <a:ext cx="266321" cy="187018"/>
            </a:xfrm>
            <a:custGeom>
              <a:rect b="b" l="l" r="r" t="t"/>
              <a:pathLst>
                <a:path extrusionOk="0" h="5832" w="8305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663" y="1432787"/>
              <a:ext cx="112557" cy="196670"/>
            </a:xfrm>
            <a:custGeom>
              <a:rect b="b" l="l" r="r" t="t"/>
              <a:pathLst>
                <a:path extrusionOk="0" h="6133" w="351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42" name="Google Shape;42;p5"/>
            <p:cNvSpPr/>
            <p:nvPr/>
          </p:nvSpPr>
          <p:spPr>
            <a:xfrm>
              <a:off x="735556" y="1437084"/>
              <a:ext cx="990212" cy="650489"/>
            </a:xfrm>
            <a:custGeom>
              <a:rect b="b" l="l" r="r" t="t"/>
              <a:pathLst>
                <a:path extrusionOk="0" h="20285" w="30879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70381" y="1463316"/>
              <a:ext cx="920562" cy="595333"/>
            </a:xfrm>
            <a:custGeom>
              <a:rect b="b" l="l" r="r" t="t"/>
              <a:pathLst>
                <a:path extrusionOk="0" h="18565" w="28707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1080634" y="1680316"/>
              <a:ext cx="300056" cy="163993"/>
            </a:xfrm>
            <a:custGeom>
              <a:rect b="b" l="l" r="r" t="t"/>
              <a:pathLst>
                <a:path extrusionOk="0" h="5114" w="9357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088452" y="1209886"/>
              <a:ext cx="368680" cy="559963"/>
            </a:xfrm>
            <a:custGeom>
              <a:rect b="b" l="l" r="r" t="t"/>
              <a:pathLst>
                <a:path extrusionOk="0" h="17462" w="11497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2103459" y="1229704"/>
              <a:ext cx="337061" cy="520840"/>
            </a:xfrm>
            <a:custGeom>
              <a:rect b="b" l="l" r="r" t="t"/>
              <a:pathLst>
                <a:path extrusionOk="0" h="16242" w="10511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2226695" y="1404921"/>
              <a:ext cx="92194" cy="169894"/>
            </a:xfrm>
            <a:custGeom>
              <a:rect b="b" l="l" r="r" t="t"/>
              <a:pathLst>
                <a:path extrusionOk="0" h="5298" w="2875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603014" y="934490"/>
              <a:ext cx="211678" cy="322054"/>
            </a:xfrm>
            <a:custGeom>
              <a:rect b="b" l="l" r="r" t="t"/>
              <a:pathLst>
                <a:path extrusionOk="0" h="10043" w="6601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611608" y="945746"/>
              <a:ext cx="193463" cy="299543"/>
            </a:xfrm>
            <a:custGeom>
              <a:rect b="b" l="l" r="r" t="t"/>
              <a:pathLst>
                <a:path extrusionOk="0" h="9341" w="6033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682317" y="1046470"/>
              <a:ext cx="53072" cy="97549"/>
            </a:xfrm>
            <a:custGeom>
              <a:rect b="b" l="l" r="r" t="t"/>
              <a:pathLst>
                <a:path extrusionOk="0" h="3042" w="1655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52" name="Google Shape;52;p5"/>
            <p:cNvSpPr/>
            <p:nvPr/>
          </p:nvSpPr>
          <p:spPr>
            <a:xfrm>
              <a:off x="1306197" y="4117158"/>
              <a:ext cx="794088" cy="258272"/>
            </a:xfrm>
            <a:custGeom>
              <a:rect b="b" l="l" r="r" t="t"/>
              <a:pathLst>
                <a:path extrusionOk="0" h="8054" w="24763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78330" y="4044813"/>
              <a:ext cx="855176" cy="72376"/>
            </a:xfrm>
            <a:custGeom>
              <a:rect b="b" l="l" r="r" t="t"/>
              <a:pathLst>
                <a:path extrusionOk="0" h="2257" w="26668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278330" y="4044813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828064" y="4158942"/>
              <a:ext cx="161300" cy="38609"/>
            </a:xfrm>
            <a:custGeom>
              <a:rect b="b" l="l" r="r" t="t"/>
              <a:pathLst>
                <a:path extrusionOk="0" h="1204" w="503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803404" y="4246262"/>
              <a:ext cx="206867" cy="82029"/>
            </a:xfrm>
            <a:custGeom>
              <a:rect b="b" l="l" r="r" t="t"/>
              <a:pathLst>
                <a:path extrusionOk="0" h="2558" w="6451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389252" y="4450403"/>
              <a:ext cx="794088" cy="258304"/>
            </a:xfrm>
            <a:custGeom>
              <a:rect b="b" l="l" r="r" t="t"/>
              <a:pathLst>
                <a:path extrusionOk="0" h="8055" w="24763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361385" y="4378091"/>
              <a:ext cx="855176" cy="72344"/>
            </a:xfrm>
            <a:custGeom>
              <a:rect b="b" l="l" r="r" t="t"/>
              <a:pathLst>
                <a:path extrusionOk="0" h="2256" w="26668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61385" y="4378091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911118" y="4492219"/>
              <a:ext cx="160754" cy="38609"/>
            </a:xfrm>
            <a:custGeom>
              <a:rect b="b" l="l" r="r" t="t"/>
              <a:pathLst>
                <a:path extrusionOk="0" h="1204" w="5013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885945" y="4579539"/>
              <a:ext cx="206835" cy="82029"/>
            </a:xfrm>
            <a:custGeom>
              <a:rect b="b" l="l" r="r" t="t"/>
              <a:pathLst>
                <a:path extrusionOk="0" h="2558" w="645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3" name="Google Shape;63;p5"/>
            <p:cNvSpPr/>
            <p:nvPr/>
          </p:nvSpPr>
          <p:spPr>
            <a:xfrm>
              <a:off x="7002828" y="3236296"/>
              <a:ext cx="837507" cy="1448842"/>
            </a:xfrm>
            <a:custGeom>
              <a:rect b="b" l="l" r="r" t="t"/>
              <a:pathLst>
                <a:path extrusionOk="0" h="45181" w="26117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465242" y="3247551"/>
              <a:ext cx="375094" cy="1437586"/>
            </a:xfrm>
            <a:custGeom>
              <a:rect b="b" l="l" r="r" t="t"/>
              <a:pathLst>
                <a:path extrusionOk="0" h="44830" w="11697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3262559"/>
              <a:ext cx="396515" cy="296304"/>
            </a:xfrm>
            <a:custGeom>
              <a:rect b="b" l="l" r="r" t="t"/>
              <a:pathLst>
                <a:path extrusionOk="0" h="9240" w="12365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3340226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3424885"/>
              <a:ext cx="125416" cy="17733"/>
            </a:xfrm>
            <a:custGeom>
              <a:rect b="b" l="l" r="r" t="t"/>
              <a:pathLst>
                <a:path extrusionOk="0" h="553" w="3911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4300937"/>
              <a:ext cx="396515" cy="295791"/>
            </a:xfrm>
            <a:custGeom>
              <a:rect b="b" l="l" r="r" t="t"/>
              <a:pathLst>
                <a:path extrusionOk="0" h="9224" w="12365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4378091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4462749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8396" y="3596349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5004" y="3674049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5004" y="3758707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043041" y="3951048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82342" y="4081242"/>
              <a:ext cx="114160" cy="44510"/>
            </a:xfrm>
            <a:custGeom>
              <a:rect b="b" l="l" r="r" t="t"/>
              <a:pathLst>
                <a:path extrusionOk="0" h="1388" w="356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182342" y="4160545"/>
              <a:ext cx="117912" cy="16643"/>
            </a:xfrm>
            <a:custGeom>
              <a:rect b="b" l="l" r="r" t="t"/>
              <a:pathLst>
                <a:path extrusionOk="0" h="519" w="3677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2550"/>
            <a:ext cx="1174424" cy="17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85" name="Google Shape;85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6" name="Google Shape;86;p7"/>
            <p:cNvSpPr/>
            <p:nvPr/>
          </p:nvSpPr>
          <p:spPr>
            <a:xfrm>
              <a:off x="5732681" y="1433144"/>
              <a:ext cx="623168" cy="481718"/>
            </a:xfrm>
            <a:custGeom>
              <a:rect b="b" l="l" r="r" t="t"/>
              <a:pathLst>
                <a:path extrusionOk="0" h="15022" w="19433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780910" y="1606758"/>
              <a:ext cx="526709" cy="264172"/>
            </a:xfrm>
            <a:custGeom>
              <a:rect b="b" l="l" r="r" t="t"/>
              <a:pathLst>
                <a:path extrusionOk="0" h="8238" w="16425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967896" y="1584791"/>
              <a:ext cx="89500" cy="76417"/>
            </a:xfrm>
            <a:custGeom>
              <a:rect b="b" l="l" r="r" t="t"/>
              <a:pathLst>
                <a:path extrusionOk="0" h="2383" w="2791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90" name="Google Shape;90;p7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5" name="Google Shape;95;p7"/>
            <p:cNvSpPr/>
            <p:nvPr/>
          </p:nvSpPr>
          <p:spPr>
            <a:xfrm>
              <a:off x="5334050" y="371742"/>
              <a:ext cx="608705" cy="787129"/>
            </a:xfrm>
            <a:custGeom>
              <a:rect b="b" l="l" r="r" t="t"/>
              <a:pathLst>
                <a:path extrusionOk="0" h="24546" w="18982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5374230" y="400122"/>
              <a:ext cx="532609" cy="717478"/>
            </a:xfrm>
            <a:custGeom>
              <a:rect b="b" l="l" r="r" t="t"/>
              <a:pathLst>
                <a:path extrusionOk="0" h="22374" w="16609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5466938" y="523357"/>
              <a:ext cx="354186" cy="489222"/>
            </a:xfrm>
            <a:custGeom>
              <a:rect b="b" l="l" r="r" t="t"/>
              <a:pathLst>
                <a:path extrusionOk="0" h="15256" w="11045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472293" y="523357"/>
              <a:ext cx="348830" cy="489222"/>
            </a:xfrm>
            <a:custGeom>
              <a:rect b="b" l="l" r="r" t="t"/>
              <a:pathLst>
                <a:path extrusionOk="0" h="15256" w="10878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100" name="Google Shape;100;p7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4" name="Google Shape;104;p7"/>
            <p:cNvSpPr/>
            <p:nvPr/>
          </p:nvSpPr>
          <p:spPr>
            <a:xfrm>
              <a:off x="4941319" y="2011289"/>
              <a:ext cx="363838" cy="471007"/>
            </a:xfrm>
            <a:custGeom>
              <a:rect b="b" l="l" r="r" t="t"/>
              <a:pathLst>
                <a:path extrusionOk="0" h="14688" w="11346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964889" y="2027900"/>
              <a:ext cx="318815" cy="429737"/>
            </a:xfrm>
            <a:custGeom>
              <a:rect b="b" l="l" r="r" t="t"/>
              <a:pathLst>
                <a:path extrusionOk="0" h="13401" w="9942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020590" y="2101848"/>
              <a:ext cx="211678" cy="293097"/>
            </a:xfrm>
            <a:custGeom>
              <a:rect b="b" l="l" r="r" t="t"/>
              <a:pathLst>
                <a:path extrusionOk="0" h="9140" w="6601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5023829" y="2101848"/>
              <a:ext cx="208439" cy="293097"/>
            </a:xfrm>
            <a:custGeom>
              <a:rect b="b" l="l" r="r" t="t"/>
              <a:pathLst>
                <a:path extrusionOk="0" h="9140" w="650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9" name="Google Shape;109;p7"/>
            <p:cNvSpPr/>
            <p:nvPr/>
          </p:nvSpPr>
          <p:spPr>
            <a:xfrm>
              <a:off x="6946821" y="513737"/>
              <a:ext cx="273279" cy="121119"/>
            </a:xfrm>
            <a:custGeom>
              <a:rect b="b" l="l" r="r" t="t"/>
              <a:pathLst>
                <a:path extrusionOk="0" h="3777" w="8522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10181" y="619271"/>
              <a:ext cx="556211" cy="429737"/>
            </a:xfrm>
            <a:custGeom>
              <a:rect b="b" l="l" r="r" t="t"/>
              <a:pathLst>
                <a:path extrusionOk="0" h="13401" w="17345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839106" y="647138"/>
              <a:ext cx="507436" cy="376697"/>
            </a:xfrm>
            <a:custGeom>
              <a:rect b="b" l="l" r="r" t="t"/>
              <a:pathLst>
                <a:path extrusionOk="0" h="11747" w="15824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913599" y="713036"/>
              <a:ext cx="346169" cy="249710"/>
            </a:xfrm>
            <a:custGeom>
              <a:rect b="b" l="l" r="r" t="t"/>
              <a:pathLst>
                <a:path extrusionOk="0" h="7787" w="10795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969300" y="779480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69300" y="817512"/>
              <a:ext cx="238999" cy="5387"/>
            </a:xfrm>
            <a:custGeom>
              <a:rect b="b" l="l" r="r" t="t"/>
              <a:pathLst>
                <a:path extrusionOk="0" h="168" w="7453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6969300" y="855031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123641" y="893063"/>
              <a:ext cx="84658" cy="5387"/>
            </a:xfrm>
            <a:custGeom>
              <a:rect b="b" l="l" r="r" t="t"/>
              <a:pathLst>
                <a:path extrusionOk="0" h="168" w="264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7161128" y="723522"/>
              <a:ext cx="92194" cy="83536"/>
            </a:xfrm>
            <a:custGeom>
              <a:rect b="b" l="l" r="r" t="t"/>
              <a:pathLst>
                <a:path extrusionOk="0" h="2605" w="2875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6952721" y="886073"/>
              <a:ext cx="70196" cy="43580"/>
            </a:xfrm>
            <a:custGeom>
              <a:rect b="b" l="l" r="r" t="t"/>
              <a:pathLst>
                <a:path extrusionOk="0" h="1359" w="2189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20" name="Google Shape;120;p7"/>
            <p:cNvSpPr/>
            <p:nvPr/>
          </p:nvSpPr>
          <p:spPr>
            <a:xfrm>
              <a:off x="4789672" y="1048462"/>
              <a:ext cx="419571" cy="185414"/>
            </a:xfrm>
            <a:custGeom>
              <a:rect b="b" l="l" r="r" t="t"/>
              <a:pathLst>
                <a:path extrusionOk="0" h="5782" w="13084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580175" y="1210275"/>
              <a:ext cx="853573" cy="659051"/>
            </a:xfrm>
            <a:custGeom>
              <a:rect b="b" l="l" r="r" t="t"/>
              <a:pathLst>
                <a:path extrusionOk="0" h="20552" w="26618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624653" y="1253117"/>
              <a:ext cx="778535" cy="577632"/>
            </a:xfrm>
            <a:custGeom>
              <a:rect b="b" l="l" r="r" t="t"/>
              <a:pathLst>
                <a:path extrusionOk="0" h="18013" w="24278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4738781" y="1354386"/>
              <a:ext cx="531006" cy="383656"/>
            </a:xfrm>
            <a:custGeom>
              <a:rect b="b" l="l" r="r" t="t"/>
              <a:pathLst>
                <a:path extrusionOk="0" h="11964" w="16559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4824497" y="1456746"/>
              <a:ext cx="366532" cy="8049"/>
            </a:xfrm>
            <a:custGeom>
              <a:rect b="b" l="l" r="r" t="t"/>
              <a:pathLst>
                <a:path extrusionOk="0" h="251" w="1143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824497" y="1514596"/>
              <a:ext cx="366532" cy="8081"/>
            </a:xfrm>
            <a:custGeom>
              <a:rect b="b" l="l" r="r" t="t"/>
              <a:pathLst>
                <a:path extrusionOk="0" h="252" w="1143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4824497" y="1572477"/>
              <a:ext cx="366532" cy="8594"/>
            </a:xfrm>
            <a:custGeom>
              <a:rect b="b" l="l" r="r" t="t"/>
              <a:pathLst>
                <a:path extrusionOk="0" h="268" w="1143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060803" y="1630327"/>
              <a:ext cx="130226" cy="8594"/>
            </a:xfrm>
            <a:custGeom>
              <a:rect b="b" l="l" r="r" t="t"/>
              <a:pathLst>
                <a:path extrusionOk="0" h="268" w="4061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119198" y="1370260"/>
              <a:ext cx="140937" cy="128366"/>
            </a:xfrm>
            <a:custGeom>
              <a:rect b="b" l="l" r="r" t="t"/>
              <a:pathLst>
                <a:path extrusionOk="0" h="4003" w="4395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4798779" y="1619777"/>
              <a:ext cx="108260" cy="67246"/>
            </a:xfrm>
            <a:custGeom>
              <a:rect b="b" l="l" r="r" t="t"/>
              <a:pathLst>
                <a:path extrusionOk="0" h="2097" w="3376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31" name="Google Shape;131;p7"/>
            <p:cNvSpPr/>
            <p:nvPr/>
          </p:nvSpPr>
          <p:spPr>
            <a:xfrm>
              <a:off x="2856483" y="1388410"/>
              <a:ext cx="139365" cy="297683"/>
            </a:xfrm>
            <a:custGeom>
              <a:rect b="b" l="l" r="r" t="t"/>
              <a:pathLst>
                <a:path extrusionOk="0" h="9283" w="4346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974363" y="1014695"/>
              <a:ext cx="43965" cy="732486"/>
            </a:xfrm>
            <a:custGeom>
              <a:rect b="b" l="l" r="r" t="t"/>
              <a:pathLst>
                <a:path extrusionOk="0" h="22842" w="1371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009188" y="1170543"/>
              <a:ext cx="155976" cy="533218"/>
            </a:xfrm>
            <a:custGeom>
              <a:rect b="b" l="l" r="r" t="t"/>
              <a:pathLst>
                <a:path extrusionOk="0" h="16628" w="4864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23806" y="1663004"/>
              <a:ext cx="345110" cy="254007"/>
            </a:xfrm>
            <a:custGeom>
              <a:rect b="b" l="l" r="r" t="t"/>
              <a:pathLst>
                <a:path extrusionOk="0" h="7921" w="10762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824896" y="1728903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2824896" y="1751414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595036" y="1915920"/>
              <a:ext cx="1585449" cy="92194"/>
            </a:xfrm>
            <a:custGeom>
              <a:rect b="b" l="l" r="r" t="t"/>
              <a:pathLst>
                <a:path extrusionOk="0" h="2875" w="49441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2895605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765212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465156" y="1579436"/>
              <a:ext cx="498329" cy="334368"/>
            </a:xfrm>
            <a:custGeom>
              <a:rect b="b" l="l" r="r" t="t"/>
              <a:pathLst>
                <a:path extrusionOk="0" h="10427" w="1554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485006" y="1603551"/>
              <a:ext cx="449009" cy="292552"/>
            </a:xfrm>
            <a:custGeom>
              <a:rect b="b" l="l" r="r" t="t"/>
              <a:pathLst>
                <a:path extrusionOk="0" h="9123" w="14002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568574" y="1652839"/>
              <a:ext cx="275428" cy="193976"/>
            </a:xfrm>
            <a:custGeom>
              <a:rect b="b" l="l" r="r" t="t"/>
              <a:pathLst>
                <a:path extrusionOk="0" h="6049" w="8589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3925421" y="1710688"/>
              <a:ext cx="116854" cy="204719"/>
            </a:xfrm>
            <a:custGeom>
              <a:rect b="b" l="l" r="r" t="t"/>
              <a:pathLst>
                <a:path extrusionOk="0" h="6384" w="3644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5" name="Google Shape;145;p7"/>
            <p:cNvSpPr/>
            <p:nvPr/>
          </p:nvSpPr>
          <p:spPr>
            <a:xfrm>
              <a:off x="3922214" y="644989"/>
              <a:ext cx="381507" cy="581929"/>
            </a:xfrm>
            <a:custGeom>
              <a:rect b="b" l="l" r="r" t="t"/>
              <a:pathLst>
                <a:path extrusionOk="0" h="18147" w="11897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937735" y="665897"/>
              <a:ext cx="348862" cy="540658"/>
            </a:xfrm>
            <a:custGeom>
              <a:rect b="b" l="l" r="r" t="t"/>
              <a:pathLst>
                <a:path extrusionOk="0" h="16860" w="10879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4064722" y="848073"/>
              <a:ext cx="95946" cy="176307"/>
            </a:xfrm>
            <a:custGeom>
              <a:rect b="b" l="l" r="r" t="t"/>
              <a:pathLst>
                <a:path extrusionOk="0" h="5498" w="2992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9" name="Google Shape;149;p7"/>
            <p:cNvSpPr/>
            <p:nvPr/>
          </p:nvSpPr>
          <p:spPr>
            <a:xfrm>
              <a:off x="3459801" y="499787"/>
              <a:ext cx="219181" cy="334368"/>
            </a:xfrm>
            <a:custGeom>
              <a:rect b="b" l="l" r="r" t="t"/>
              <a:pathLst>
                <a:path extrusionOk="0" h="10427" w="6835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468908" y="511588"/>
              <a:ext cx="200422" cy="310798"/>
            </a:xfrm>
            <a:custGeom>
              <a:rect b="b" l="l" r="r" t="t"/>
              <a:pathLst>
                <a:path extrusionOk="0" h="9692" w="625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3541797" y="616064"/>
              <a:ext cx="55220" cy="101814"/>
            </a:xfrm>
            <a:custGeom>
              <a:rect b="b" l="l" r="r" t="t"/>
              <a:pathLst>
                <a:path extrusionOk="0" h="3175" w="1722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92550"/>
            <a:ext cx="1174424" cy="17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7" name="Google Shape;157;p8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62" name="Google Shape;162;p8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8"/>
          <p:cNvSpPr/>
          <p:nvPr/>
        </p:nvSpPr>
        <p:spPr>
          <a:xfrm>
            <a:off x="3947200" y="412723"/>
            <a:ext cx="4815108" cy="3872540"/>
          </a:xfrm>
          <a:custGeom>
            <a:rect b="b" l="l" r="r" t="t"/>
            <a:pathLst>
              <a:path extrusionOk="0" h="25331" w="31496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7" name="Google Shape;167;p8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4113227" y="652742"/>
            <a:ext cx="4475409" cy="3389906"/>
          </a:xfrm>
          <a:custGeom>
            <a:rect b="b" l="l" r="r" t="t"/>
            <a:pathLst>
              <a:path extrusionOk="0" h="22174" w="29274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9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9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"/>
          <p:cNvSpPr txBox="1"/>
          <p:nvPr>
            <p:ph idx="1" type="body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3829">
            <a:off x="5889879" y="353490"/>
            <a:ext cx="3192792" cy="146619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2"/>
          <p:cNvSpPr txBox="1"/>
          <p:nvPr>
            <p:ph type="title"/>
          </p:nvPr>
        </p:nvSpPr>
        <p:spPr>
          <a:xfrm>
            <a:off x="1583700" y="1006825"/>
            <a:ext cx="59136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Effect of Eyeglass on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Intelligent Perception</a:t>
            </a:r>
            <a:endParaRPr sz="4800"/>
          </a:p>
        </p:txBody>
      </p:sp>
      <p:sp>
        <p:nvSpPr>
          <p:cNvPr id="864" name="Google Shape;864;p32"/>
          <p:cNvSpPr txBox="1"/>
          <p:nvPr>
            <p:ph idx="4294967295" type="subTitle"/>
          </p:nvPr>
        </p:nvSpPr>
        <p:spPr>
          <a:xfrm>
            <a:off x="1718550" y="2973925"/>
            <a:ext cx="57069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Cohort B Team 7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Kunpeng Huang, Yoki Liu, Lyufan Pan, Yunlei Zhou, Jiayuan Zou, Sherry Zuo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1067275" y="2821825"/>
            <a:ext cx="1283100" cy="750000"/>
          </a:xfrm>
          <a:prstGeom prst="wedgeEllipseCallout">
            <a:avLst>
              <a:gd fmla="val -39423" name="adj1"/>
              <a:gd fmla="val 6772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1236725" y="2897725"/>
            <a:ext cx="1283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Do I look smarter?</a:t>
            </a:r>
            <a:endParaRPr b="1">
              <a:solidFill>
                <a:srgbClr val="274E1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1"/>
          <p:cNvSpPr txBox="1"/>
          <p:nvPr>
            <p:ph idx="3" type="title"/>
          </p:nvPr>
        </p:nvSpPr>
        <p:spPr>
          <a:xfrm>
            <a:off x="720000" y="3098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</a:t>
            </a:r>
            <a:r>
              <a:rPr lang="en" sz="3000"/>
              <a:t> Data</a:t>
            </a:r>
            <a:endParaRPr sz="3000"/>
          </a:p>
        </p:txBody>
      </p:sp>
      <p:pic>
        <p:nvPicPr>
          <p:cNvPr id="1367" name="Google Shape;1367;p41"/>
          <p:cNvPicPr preferRelativeResize="0"/>
          <p:nvPr/>
        </p:nvPicPr>
        <p:blipFill rotWithShape="1">
          <a:blip r:embed="rId3">
            <a:alphaModFix/>
          </a:blip>
          <a:srcRect b="0" l="4214" r="0" t="0"/>
          <a:stretch/>
        </p:blipFill>
        <p:spPr>
          <a:xfrm>
            <a:off x="4821700" y="860400"/>
            <a:ext cx="3691800" cy="2305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8" name="Google Shape;1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75" y="937150"/>
            <a:ext cx="3691800" cy="22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9" name="Google Shape;1369;p41"/>
          <p:cNvSpPr txBox="1"/>
          <p:nvPr/>
        </p:nvSpPr>
        <p:spPr>
          <a:xfrm>
            <a:off x="464575" y="3624575"/>
            <a:ext cx="63816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Grade: Treatment Group &gt; Control Group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ATE: 0.98829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P-value: &lt;0.05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This causal effect is statistically significant.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2"/>
          <p:cNvSpPr txBox="1"/>
          <p:nvPr>
            <p:ph type="title"/>
          </p:nvPr>
        </p:nvSpPr>
        <p:spPr>
          <a:xfrm>
            <a:off x="720000" y="3114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 Effect</a:t>
            </a:r>
            <a:endParaRPr/>
          </a:p>
        </p:txBody>
      </p:sp>
      <p:sp>
        <p:nvSpPr>
          <p:cNvPr id="1375" name="Google Shape;1375;p42"/>
          <p:cNvSpPr txBox="1"/>
          <p:nvPr>
            <p:ph idx="4294967295" type="subTitle"/>
          </p:nvPr>
        </p:nvSpPr>
        <p:spPr>
          <a:xfrm>
            <a:off x="842700" y="2155648"/>
            <a:ext cx="50454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Causal Effect Model with Fixed Effect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6" name="Google Shape;1376;p42"/>
          <p:cNvSpPr txBox="1"/>
          <p:nvPr/>
        </p:nvSpPr>
        <p:spPr>
          <a:xfrm>
            <a:off x="1229950" y="1070175"/>
            <a:ext cx="474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Grade_Baseline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P-value = 9.889e-08***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                                      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Personality_p	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b="1"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P-value =  0.056235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Gender_p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		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P-value = </a:t>
            </a: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0.030423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**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7" name="Google Shape;1377;p42"/>
          <p:cNvSpPr txBox="1"/>
          <p:nvPr>
            <p:ph idx="4294967295" type="subTitle"/>
          </p:nvPr>
        </p:nvSpPr>
        <p:spPr>
          <a:xfrm>
            <a:off x="842700" y="775075"/>
            <a:ext cx="50454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Fixed Effect Check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378" name="Google Shape;1378;p42"/>
          <p:cNvSpPr txBox="1"/>
          <p:nvPr/>
        </p:nvSpPr>
        <p:spPr>
          <a:xfrm>
            <a:off x="1202550" y="2532150"/>
            <a:ext cx="7551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summary(felm(grade~Treatment,data=analysis))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p-value=5.838e-09    std.err=0.16252    Adjusted R-squared= 0.14992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summary(felm(grade~Treatment | grade_baseline + gender_p,data=analysis))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p-value=</a:t>
            </a:r>
            <a:r>
              <a:rPr b="1"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8.977e-12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    std.err=</a:t>
            </a:r>
            <a:r>
              <a:rPr b="1"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0.13825</a:t>
            </a: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  Adjusted R-squared= </a:t>
            </a:r>
            <a:r>
              <a:rPr b="1"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0.30731   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ATE: 01.00573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79" name="Google Shape;1379;p42"/>
          <p:cNvSpPr/>
          <p:nvPr/>
        </p:nvSpPr>
        <p:spPr>
          <a:xfrm>
            <a:off x="6864925" y="3512625"/>
            <a:ext cx="40500" cy="1974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2"/>
          <p:cNvSpPr/>
          <p:nvPr/>
        </p:nvSpPr>
        <p:spPr>
          <a:xfrm rot="10800000">
            <a:off x="4274125" y="3512625"/>
            <a:ext cx="40500" cy="1974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2"/>
          <p:cNvSpPr/>
          <p:nvPr/>
        </p:nvSpPr>
        <p:spPr>
          <a:xfrm rot="10800000">
            <a:off x="2826325" y="3512625"/>
            <a:ext cx="40500" cy="1974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2" name="Google Shape;1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">
            <a:off x="6906146" y="703103"/>
            <a:ext cx="1769400" cy="8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3"/>
          <p:cNvSpPr/>
          <p:nvPr/>
        </p:nvSpPr>
        <p:spPr>
          <a:xfrm>
            <a:off x="5522425" y="113650"/>
            <a:ext cx="3164400" cy="425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8" name="Google Shape;1388;p43"/>
          <p:cNvSpPr txBox="1"/>
          <p:nvPr>
            <p:ph idx="3" type="title"/>
          </p:nvPr>
        </p:nvSpPr>
        <p:spPr>
          <a:xfrm>
            <a:off x="720000" y="3114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grpSp>
        <p:nvGrpSpPr>
          <p:cNvPr id="1389" name="Google Shape;1389;p43"/>
          <p:cNvGrpSpPr/>
          <p:nvPr/>
        </p:nvGrpSpPr>
        <p:grpSpPr>
          <a:xfrm>
            <a:off x="1357657" y="2516133"/>
            <a:ext cx="431105" cy="598726"/>
            <a:chOff x="1880824" y="3649932"/>
            <a:chExt cx="431105" cy="598726"/>
          </a:xfrm>
        </p:grpSpPr>
        <p:sp>
          <p:nvSpPr>
            <p:cNvPr id="1390" name="Google Shape;1390;p43"/>
            <p:cNvSpPr/>
            <p:nvPr/>
          </p:nvSpPr>
          <p:spPr>
            <a:xfrm>
              <a:off x="1880824" y="3649932"/>
              <a:ext cx="431105" cy="546260"/>
            </a:xfrm>
            <a:custGeom>
              <a:rect b="b" l="l" r="r" t="t"/>
              <a:pathLst>
                <a:path extrusionOk="0" h="17044" w="13451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2196229" y="3649932"/>
              <a:ext cx="52530" cy="546260"/>
            </a:xfrm>
            <a:custGeom>
              <a:rect b="b" l="l" r="r" t="t"/>
              <a:pathLst>
                <a:path extrusionOk="0" h="17044" w="1639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1880824" y="3828803"/>
              <a:ext cx="315436" cy="189063"/>
            </a:xfrm>
            <a:custGeom>
              <a:rect b="b" l="l" r="r" t="t"/>
              <a:pathLst>
                <a:path extrusionOk="0" h="5899" w="9842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2248726" y="3828803"/>
              <a:ext cx="63203" cy="189063"/>
            </a:xfrm>
            <a:custGeom>
              <a:rect b="b" l="l" r="r" t="t"/>
              <a:pathLst>
                <a:path extrusionOk="0" h="5899" w="1972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1923130" y="4196160"/>
              <a:ext cx="63235" cy="52498"/>
            </a:xfrm>
            <a:custGeom>
              <a:rect b="b" l="l" r="r" t="t"/>
              <a:pathLst>
                <a:path extrusionOk="0" h="1638" w="1973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43"/>
          <p:cNvGrpSpPr/>
          <p:nvPr/>
        </p:nvGrpSpPr>
        <p:grpSpPr>
          <a:xfrm>
            <a:off x="1324475" y="746579"/>
            <a:ext cx="497450" cy="620559"/>
            <a:chOff x="1881369" y="1406144"/>
            <a:chExt cx="515172" cy="642667"/>
          </a:xfrm>
        </p:grpSpPr>
        <p:sp>
          <p:nvSpPr>
            <p:cNvPr id="1396" name="Google Shape;1396;p43"/>
            <p:cNvSpPr/>
            <p:nvPr/>
          </p:nvSpPr>
          <p:spPr>
            <a:xfrm>
              <a:off x="1935438" y="1460789"/>
              <a:ext cx="413990" cy="544626"/>
            </a:xfrm>
            <a:custGeom>
              <a:rect b="b" l="l" r="r" t="t"/>
              <a:pathLst>
                <a:path extrusionOk="0" h="16993" w="12917">
                  <a:moveTo>
                    <a:pt x="1" y="0"/>
                  </a:moveTo>
                  <a:lnTo>
                    <a:pt x="1" y="16993"/>
                  </a:lnTo>
                  <a:lnTo>
                    <a:pt x="12917" y="16993"/>
                  </a:lnTo>
                  <a:lnTo>
                    <a:pt x="12917" y="509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2040401" y="1696389"/>
              <a:ext cx="235664" cy="235664"/>
            </a:xfrm>
            <a:custGeom>
              <a:rect b="b" l="l" r="r" t="t"/>
              <a:pathLst>
                <a:path extrusionOk="0" h="7353" w="7353">
                  <a:moveTo>
                    <a:pt x="3677" y="1"/>
                  </a:moveTo>
                  <a:cubicBezTo>
                    <a:pt x="1655" y="1"/>
                    <a:pt x="1" y="1638"/>
                    <a:pt x="1" y="3677"/>
                  </a:cubicBezTo>
                  <a:cubicBezTo>
                    <a:pt x="1" y="5698"/>
                    <a:pt x="1655" y="7353"/>
                    <a:pt x="3677" y="7353"/>
                  </a:cubicBezTo>
                  <a:cubicBezTo>
                    <a:pt x="5715" y="7353"/>
                    <a:pt x="7352" y="5698"/>
                    <a:pt x="7352" y="3677"/>
                  </a:cubicBezTo>
                  <a:cubicBezTo>
                    <a:pt x="7352" y="1638"/>
                    <a:pt x="5715" y="1"/>
                    <a:pt x="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1986333" y="1684979"/>
              <a:ext cx="300982" cy="257778"/>
            </a:xfrm>
            <a:custGeom>
              <a:rect b="b" l="l" r="r" t="t"/>
              <a:pathLst>
                <a:path extrusionOk="0" h="8043" w="9391">
                  <a:moveTo>
                    <a:pt x="5364" y="691"/>
                  </a:moveTo>
                  <a:cubicBezTo>
                    <a:pt x="7218" y="691"/>
                    <a:pt x="8705" y="2178"/>
                    <a:pt x="8705" y="4033"/>
                  </a:cubicBezTo>
                  <a:cubicBezTo>
                    <a:pt x="8705" y="6044"/>
                    <a:pt x="7062" y="7375"/>
                    <a:pt x="5347" y="7375"/>
                  </a:cubicBezTo>
                  <a:cubicBezTo>
                    <a:pt x="4527" y="7375"/>
                    <a:pt x="3689" y="7070"/>
                    <a:pt x="3008" y="6389"/>
                  </a:cubicBezTo>
                  <a:cubicBezTo>
                    <a:pt x="902" y="4283"/>
                    <a:pt x="2389" y="691"/>
                    <a:pt x="5364" y="691"/>
                  </a:cubicBezTo>
                  <a:close/>
                  <a:moveTo>
                    <a:pt x="5347" y="1"/>
                  </a:moveTo>
                  <a:cubicBezTo>
                    <a:pt x="4357" y="1"/>
                    <a:pt x="3346" y="369"/>
                    <a:pt x="2523" y="1192"/>
                  </a:cubicBezTo>
                  <a:cubicBezTo>
                    <a:pt x="0" y="3715"/>
                    <a:pt x="1788" y="8043"/>
                    <a:pt x="5364" y="8043"/>
                  </a:cubicBezTo>
                  <a:cubicBezTo>
                    <a:pt x="7586" y="8043"/>
                    <a:pt x="9390" y="6255"/>
                    <a:pt x="9390" y="4033"/>
                  </a:cubicBezTo>
                  <a:cubicBezTo>
                    <a:pt x="9390" y="1605"/>
                    <a:pt x="7413" y="1"/>
                    <a:pt x="5347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2227926" y="1888176"/>
              <a:ext cx="168615" cy="160635"/>
            </a:xfrm>
            <a:custGeom>
              <a:rect b="b" l="l" r="r" t="t"/>
              <a:pathLst>
                <a:path extrusionOk="0" h="5012" w="5261">
                  <a:moveTo>
                    <a:pt x="484" y="0"/>
                  </a:moveTo>
                  <a:cubicBezTo>
                    <a:pt x="224" y="0"/>
                    <a:pt x="0" y="326"/>
                    <a:pt x="232" y="583"/>
                  </a:cubicBezTo>
                  <a:lnTo>
                    <a:pt x="4576" y="4911"/>
                  </a:lnTo>
                  <a:cubicBezTo>
                    <a:pt x="4643" y="4978"/>
                    <a:pt x="4726" y="5011"/>
                    <a:pt x="4810" y="5011"/>
                  </a:cubicBezTo>
                  <a:cubicBezTo>
                    <a:pt x="5110" y="5011"/>
                    <a:pt x="5261" y="4644"/>
                    <a:pt x="5060" y="4426"/>
                  </a:cubicBezTo>
                  <a:lnTo>
                    <a:pt x="716" y="99"/>
                  </a:lnTo>
                  <a:cubicBezTo>
                    <a:pt x="643" y="29"/>
                    <a:pt x="562" y="0"/>
                    <a:pt x="484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2080560" y="1765488"/>
              <a:ext cx="94291" cy="21986"/>
            </a:xfrm>
            <a:custGeom>
              <a:rect b="b" l="l" r="r" t="t"/>
              <a:pathLst>
                <a:path extrusionOk="0" h="686" w="2942">
                  <a:moveTo>
                    <a:pt x="452" y="0"/>
                  </a:moveTo>
                  <a:cubicBezTo>
                    <a:pt x="1" y="0"/>
                    <a:pt x="1" y="685"/>
                    <a:pt x="452" y="685"/>
                  </a:cubicBezTo>
                  <a:lnTo>
                    <a:pt x="2490" y="685"/>
                  </a:lnTo>
                  <a:cubicBezTo>
                    <a:pt x="2942" y="685"/>
                    <a:pt x="2942" y="0"/>
                    <a:pt x="249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080560" y="1830806"/>
              <a:ext cx="159609" cy="21986"/>
            </a:xfrm>
            <a:custGeom>
              <a:rect b="b" l="l" r="r" t="t"/>
              <a:pathLst>
                <a:path extrusionOk="0" h="686" w="4980">
                  <a:moveTo>
                    <a:pt x="452" y="1"/>
                  </a:moveTo>
                  <a:cubicBezTo>
                    <a:pt x="1" y="1"/>
                    <a:pt x="1" y="686"/>
                    <a:pt x="452" y="686"/>
                  </a:cubicBezTo>
                  <a:lnTo>
                    <a:pt x="4529" y="686"/>
                  </a:lnTo>
                  <a:cubicBezTo>
                    <a:pt x="4980" y="686"/>
                    <a:pt x="4980" y="1"/>
                    <a:pt x="452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1881369" y="1406144"/>
              <a:ext cx="413445" cy="544658"/>
            </a:xfrm>
            <a:custGeom>
              <a:rect b="b" l="l" r="r" t="t"/>
              <a:pathLst>
                <a:path extrusionOk="0" h="16994" w="12900">
                  <a:moveTo>
                    <a:pt x="0" y="1"/>
                  </a:moveTo>
                  <a:lnTo>
                    <a:pt x="0" y="16993"/>
                  </a:lnTo>
                  <a:lnTo>
                    <a:pt x="1688" y="16993"/>
                  </a:lnTo>
                  <a:lnTo>
                    <a:pt x="1688" y="1705"/>
                  </a:lnTo>
                  <a:lnTo>
                    <a:pt x="9507" y="1705"/>
                  </a:lnTo>
                  <a:lnTo>
                    <a:pt x="12899" y="5097"/>
                  </a:lnTo>
                  <a:lnTo>
                    <a:pt x="128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2186069" y="1462359"/>
              <a:ext cx="161756" cy="161788"/>
            </a:xfrm>
            <a:custGeom>
              <a:rect b="b" l="l" r="r" t="t"/>
              <a:pathLst>
                <a:path extrusionOk="0" h="5048" w="5047">
                  <a:moveTo>
                    <a:pt x="41" y="1"/>
                  </a:moveTo>
                  <a:cubicBezTo>
                    <a:pt x="21" y="1"/>
                    <a:pt x="0" y="19"/>
                    <a:pt x="0" y="51"/>
                  </a:cubicBezTo>
                  <a:lnTo>
                    <a:pt x="0" y="5047"/>
                  </a:lnTo>
                  <a:lnTo>
                    <a:pt x="4996" y="5047"/>
                  </a:lnTo>
                  <a:cubicBezTo>
                    <a:pt x="5030" y="5047"/>
                    <a:pt x="5046" y="4997"/>
                    <a:pt x="5030" y="4980"/>
                  </a:cubicBezTo>
                  <a:lnTo>
                    <a:pt x="67" y="18"/>
                  </a:lnTo>
                  <a:cubicBezTo>
                    <a:pt x="61" y="6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43"/>
          <p:cNvSpPr txBox="1"/>
          <p:nvPr>
            <p:ph idx="1" type="subTitle"/>
          </p:nvPr>
        </p:nvSpPr>
        <p:spPr>
          <a:xfrm>
            <a:off x="2024675" y="771125"/>
            <a:ext cx="29022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Sample Selection Bias</a:t>
            </a:r>
            <a:endParaRPr b="1" sz="1800"/>
          </a:p>
        </p:txBody>
      </p:sp>
      <p:sp>
        <p:nvSpPr>
          <p:cNvPr id="1405" name="Google Shape;1405;p43"/>
          <p:cNvSpPr txBox="1"/>
          <p:nvPr>
            <p:ph idx="2" type="subTitle"/>
          </p:nvPr>
        </p:nvSpPr>
        <p:spPr>
          <a:xfrm>
            <a:off x="2021425" y="1028775"/>
            <a:ext cx="5945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Participants: friends instead of  random participants </a:t>
            </a:r>
            <a:endParaRPr sz="1500"/>
          </a:p>
        </p:txBody>
      </p:sp>
      <p:sp>
        <p:nvSpPr>
          <p:cNvPr id="1406" name="Google Shape;1406;p43"/>
          <p:cNvSpPr txBox="1"/>
          <p:nvPr>
            <p:ph type="title"/>
          </p:nvPr>
        </p:nvSpPr>
        <p:spPr>
          <a:xfrm>
            <a:off x="262800" y="8683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407" name="Google Shape;1407;p43"/>
          <p:cNvSpPr txBox="1"/>
          <p:nvPr>
            <p:ph idx="4" type="subTitle"/>
          </p:nvPr>
        </p:nvSpPr>
        <p:spPr>
          <a:xfrm>
            <a:off x="2021425" y="16495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Interference</a:t>
            </a:r>
            <a:endParaRPr sz="1800"/>
          </a:p>
        </p:txBody>
      </p:sp>
      <p:sp>
        <p:nvSpPr>
          <p:cNvPr id="1408" name="Google Shape;1408;p43"/>
          <p:cNvSpPr txBox="1"/>
          <p:nvPr>
            <p:ph idx="5" type="subTitle"/>
          </p:nvPr>
        </p:nvSpPr>
        <p:spPr>
          <a:xfrm>
            <a:off x="2021425" y="1811488"/>
            <a:ext cx="5757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Un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sure about user level interference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9" name="Google Shape;1409;p43"/>
          <p:cNvSpPr txBox="1"/>
          <p:nvPr>
            <p:ph idx="6" type="title"/>
          </p:nvPr>
        </p:nvSpPr>
        <p:spPr>
          <a:xfrm>
            <a:off x="262800" y="16626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410" name="Google Shape;1410;p43"/>
          <p:cNvSpPr txBox="1"/>
          <p:nvPr>
            <p:ph idx="7" type="subTitle"/>
          </p:nvPr>
        </p:nvSpPr>
        <p:spPr>
          <a:xfrm>
            <a:off x="2021425" y="2441800"/>
            <a:ext cx="39285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Questionnaire Design Limitation</a:t>
            </a:r>
            <a:endParaRPr sz="1800"/>
          </a:p>
        </p:txBody>
      </p:sp>
      <p:sp>
        <p:nvSpPr>
          <p:cNvPr id="1411" name="Google Shape;1411;p43"/>
          <p:cNvSpPr txBox="1"/>
          <p:nvPr>
            <p:ph idx="9" type="title"/>
          </p:nvPr>
        </p:nvSpPr>
        <p:spPr>
          <a:xfrm>
            <a:off x="262800" y="24573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grpSp>
        <p:nvGrpSpPr>
          <p:cNvPr id="1412" name="Google Shape;1412;p43"/>
          <p:cNvGrpSpPr/>
          <p:nvPr/>
        </p:nvGrpSpPr>
        <p:grpSpPr>
          <a:xfrm>
            <a:off x="1324478" y="1636459"/>
            <a:ext cx="497448" cy="606226"/>
            <a:chOff x="1847621" y="2498055"/>
            <a:chExt cx="497448" cy="606226"/>
          </a:xfrm>
        </p:grpSpPr>
        <p:sp>
          <p:nvSpPr>
            <p:cNvPr id="1413" name="Google Shape;1413;p43"/>
            <p:cNvSpPr/>
            <p:nvPr/>
          </p:nvSpPr>
          <p:spPr>
            <a:xfrm>
              <a:off x="2043094" y="2498055"/>
              <a:ext cx="92144" cy="51440"/>
            </a:xfrm>
            <a:custGeom>
              <a:rect b="b" l="l" r="r" t="t"/>
              <a:pathLst>
                <a:path extrusionOk="0" h="1605" w="2875">
                  <a:moveTo>
                    <a:pt x="0" y="1"/>
                  </a:moveTo>
                  <a:lnTo>
                    <a:pt x="0" y="1605"/>
                  </a:lnTo>
                  <a:lnTo>
                    <a:pt x="2874" y="1605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1847621" y="2518407"/>
              <a:ext cx="483058" cy="575714"/>
            </a:xfrm>
            <a:custGeom>
              <a:rect b="b" l="l" r="r" t="t"/>
              <a:pathLst>
                <a:path extrusionOk="0" h="17963" w="15072">
                  <a:moveTo>
                    <a:pt x="1" y="0"/>
                  </a:moveTo>
                  <a:lnTo>
                    <a:pt x="1" y="17962"/>
                  </a:lnTo>
                  <a:lnTo>
                    <a:pt x="15072" y="17962"/>
                  </a:lnTo>
                  <a:lnTo>
                    <a:pt x="15072" y="0"/>
                  </a:lnTo>
                  <a:lnTo>
                    <a:pt x="8973" y="0"/>
                  </a:lnTo>
                  <a:lnTo>
                    <a:pt x="8973" y="970"/>
                  </a:lnTo>
                  <a:lnTo>
                    <a:pt x="6099" y="97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1878677" y="2549463"/>
              <a:ext cx="420945" cy="513601"/>
            </a:xfrm>
            <a:custGeom>
              <a:rect b="b" l="l" r="r" t="t"/>
              <a:pathLst>
                <a:path extrusionOk="0" h="16025" w="13134">
                  <a:moveTo>
                    <a:pt x="1" y="1"/>
                  </a:moveTo>
                  <a:lnTo>
                    <a:pt x="1" y="16024"/>
                  </a:lnTo>
                  <a:lnTo>
                    <a:pt x="13134" y="16024"/>
                  </a:lnTo>
                  <a:lnTo>
                    <a:pt x="13134" y="1"/>
                  </a:lnTo>
                  <a:lnTo>
                    <a:pt x="10243" y="1"/>
                  </a:lnTo>
                  <a:lnTo>
                    <a:pt x="10243" y="953"/>
                  </a:lnTo>
                  <a:lnTo>
                    <a:pt x="2875" y="953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1936527" y="2652280"/>
              <a:ext cx="119963" cy="20384"/>
            </a:xfrm>
            <a:custGeom>
              <a:rect b="b" l="l" r="r" t="t"/>
              <a:pathLst>
                <a:path extrusionOk="0" h="636" w="3743">
                  <a:moveTo>
                    <a:pt x="435" y="1"/>
                  </a:moveTo>
                  <a:cubicBezTo>
                    <a:pt x="0" y="1"/>
                    <a:pt x="0" y="636"/>
                    <a:pt x="435" y="636"/>
                  </a:cubicBezTo>
                  <a:lnTo>
                    <a:pt x="3325" y="636"/>
                  </a:lnTo>
                  <a:cubicBezTo>
                    <a:pt x="3743" y="636"/>
                    <a:pt x="3743" y="1"/>
                    <a:pt x="33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1936527" y="2734200"/>
              <a:ext cx="78747" cy="20929"/>
            </a:xfrm>
            <a:custGeom>
              <a:rect b="b" l="l" r="r" t="t"/>
              <a:pathLst>
                <a:path extrusionOk="0" h="653" w="2457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039" y="653"/>
                  </a:lnTo>
                  <a:cubicBezTo>
                    <a:pt x="2456" y="653"/>
                    <a:pt x="2456" y="1"/>
                    <a:pt x="20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2090752" y="2734200"/>
              <a:ext cx="99099" cy="20929"/>
            </a:xfrm>
            <a:custGeom>
              <a:rect b="b" l="l" r="r" t="t"/>
              <a:pathLst>
                <a:path extrusionOk="0" h="653" w="3092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674" y="653"/>
                  </a:lnTo>
                  <a:cubicBezTo>
                    <a:pt x="3091" y="653"/>
                    <a:pt x="3091" y="1"/>
                    <a:pt x="2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2042549" y="2734264"/>
              <a:ext cx="25095" cy="20865"/>
            </a:xfrm>
            <a:custGeom>
              <a:rect b="b" l="l" r="r" t="t"/>
              <a:pathLst>
                <a:path extrusionOk="0" h="651" w="783">
                  <a:moveTo>
                    <a:pt x="323" y="0"/>
                  </a:moveTo>
                  <a:cubicBezTo>
                    <a:pt x="249" y="0"/>
                    <a:pt x="171" y="29"/>
                    <a:pt x="101" y="99"/>
                  </a:cubicBezTo>
                  <a:cubicBezTo>
                    <a:pt x="34" y="149"/>
                    <a:pt x="0" y="233"/>
                    <a:pt x="17" y="316"/>
                  </a:cubicBezTo>
                  <a:cubicBezTo>
                    <a:pt x="0" y="500"/>
                    <a:pt x="151" y="651"/>
                    <a:pt x="335" y="651"/>
                  </a:cubicBezTo>
                  <a:cubicBezTo>
                    <a:pt x="418" y="651"/>
                    <a:pt x="502" y="617"/>
                    <a:pt x="552" y="550"/>
                  </a:cubicBezTo>
                  <a:cubicBezTo>
                    <a:pt x="783" y="320"/>
                    <a:pt x="571" y="0"/>
                    <a:pt x="3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2217670" y="2734616"/>
              <a:ext cx="21441" cy="20352"/>
            </a:xfrm>
            <a:custGeom>
              <a:rect b="b" l="l" r="r" t="t"/>
              <a:pathLst>
                <a:path extrusionOk="0" h="635" w="669">
                  <a:moveTo>
                    <a:pt x="316" y="1"/>
                  </a:moveTo>
                  <a:cubicBezTo>
                    <a:pt x="234" y="1"/>
                    <a:pt x="151" y="30"/>
                    <a:pt x="84" y="88"/>
                  </a:cubicBezTo>
                  <a:cubicBezTo>
                    <a:pt x="34" y="138"/>
                    <a:pt x="0" y="222"/>
                    <a:pt x="0" y="305"/>
                  </a:cubicBezTo>
                  <a:cubicBezTo>
                    <a:pt x="0" y="508"/>
                    <a:pt x="152" y="635"/>
                    <a:pt x="312" y="635"/>
                  </a:cubicBezTo>
                  <a:cubicBezTo>
                    <a:pt x="390" y="635"/>
                    <a:pt x="469" y="605"/>
                    <a:pt x="535" y="539"/>
                  </a:cubicBezTo>
                  <a:cubicBezTo>
                    <a:pt x="669" y="422"/>
                    <a:pt x="669" y="205"/>
                    <a:pt x="535" y="88"/>
                  </a:cubicBezTo>
                  <a:cubicBezTo>
                    <a:pt x="476" y="30"/>
                    <a:pt x="397" y="1"/>
                    <a:pt x="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1987936" y="2816696"/>
              <a:ext cx="99643" cy="20384"/>
            </a:xfrm>
            <a:custGeom>
              <a:rect b="b" l="l" r="r" t="t"/>
              <a:pathLst>
                <a:path extrusionOk="0" h="636" w="3109">
                  <a:moveTo>
                    <a:pt x="435" y="0"/>
                  </a:moveTo>
                  <a:cubicBezTo>
                    <a:pt x="0" y="0"/>
                    <a:pt x="0" y="635"/>
                    <a:pt x="435" y="635"/>
                  </a:cubicBezTo>
                  <a:lnTo>
                    <a:pt x="2674" y="635"/>
                  </a:lnTo>
                  <a:cubicBezTo>
                    <a:pt x="3108" y="635"/>
                    <a:pt x="3108" y="0"/>
                    <a:pt x="26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1935886" y="2816408"/>
              <a:ext cx="29005" cy="20865"/>
            </a:xfrm>
            <a:custGeom>
              <a:rect b="b" l="l" r="r" t="t"/>
              <a:pathLst>
                <a:path extrusionOk="0" h="651" w="905">
                  <a:moveTo>
                    <a:pt x="439" y="1"/>
                  </a:moveTo>
                  <a:cubicBezTo>
                    <a:pt x="366" y="1"/>
                    <a:pt x="289" y="28"/>
                    <a:pt x="221" y="93"/>
                  </a:cubicBezTo>
                  <a:cubicBezTo>
                    <a:pt x="0" y="326"/>
                    <a:pt x="213" y="651"/>
                    <a:pt x="460" y="651"/>
                  </a:cubicBezTo>
                  <a:cubicBezTo>
                    <a:pt x="531" y="651"/>
                    <a:pt x="605" y="624"/>
                    <a:pt x="672" y="560"/>
                  </a:cubicBezTo>
                  <a:cubicBezTo>
                    <a:pt x="904" y="315"/>
                    <a:pt x="688" y="1"/>
                    <a:pt x="4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1914605" y="2909545"/>
              <a:ext cx="88714" cy="89516"/>
            </a:xfrm>
            <a:custGeom>
              <a:rect b="b" l="l" r="r" t="t"/>
              <a:pathLst>
                <a:path extrusionOk="0" h="2793" w="2768">
                  <a:moveTo>
                    <a:pt x="2282" y="1"/>
                  </a:moveTo>
                  <a:cubicBezTo>
                    <a:pt x="2231" y="1"/>
                    <a:pt x="2176" y="14"/>
                    <a:pt x="2121" y="44"/>
                  </a:cubicBezTo>
                  <a:cubicBezTo>
                    <a:pt x="1419" y="395"/>
                    <a:pt x="1185" y="1096"/>
                    <a:pt x="1102" y="1832"/>
                  </a:cubicBezTo>
                  <a:cubicBezTo>
                    <a:pt x="968" y="1715"/>
                    <a:pt x="835" y="1598"/>
                    <a:pt x="701" y="1497"/>
                  </a:cubicBezTo>
                  <a:cubicBezTo>
                    <a:pt x="633" y="1440"/>
                    <a:pt x="558" y="1416"/>
                    <a:pt x="486" y="1416"/>
                  </a:cubicBezTo>
                  <a:cubicBezTo>
                    <a:pt x="225" y="1416"/>
                    <a:pt x="1" y="1739"/>
                    <a:pt x="250" y="1949"/>
                  </a:cubicBezTo>
                  <a:lnTo>
                    <a:pt x="1152" y="2700"/>
                  </a:lnTo>
                  <a:cubicBezTo>
                    <a:pt x="1216" y="2764"/>
                    <a:pt x="1292" y="2792"/>
                    <a:pt x="1368" y="2792"/>
                  </a:cubicBezTo>
                  <a:cubicBezTo>
                    <a:pt x="1532" y="2792"/>
                    <a:pt x="1692" y="2661"/>
                    <a:pt x="1703" y="2467"/>
                  </a:cubicBezTo>
                  <a:cubicBezTo>
                    <a:pt x="1720" y="1781"/>
                    <a:pt x="1754" y="946"/>
                    <a:pt x="2455" y="595"/>
                  </a:cubicBezTo>
                  <a:cubicBezTo>
                    <a:pt x="2768" y="425"/>
                    <a:pt x="2573" y="1"/>
                    <a:pt x="228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1988705" y="2947492"/>
              <a:ext cx="94163" cy="35672"/>
            </a:xfrm>
            <a:custGeom>
              <a:rect b="b" l="l" r="r" t="t"/>
              <a:pathLst>
                <a:path extrusionOk="0" h="1113" w="2938">
                  <a:moveTo>
                    <a:pt x="432" y="0"/>
                  </a:moveTo>
                  <a:cubicBezTo>
                    <a:pt x="221" y="0"/>
                    <a:pt x="0" y="233"/>
                    <a:pt x="127" y="497"/>
                  </a:cubicBezTo>
                  <a:cubicBezTo>
                    <a:pt x="314" y="884"/>
                    <a:pt x="707" y="1113"/>
                    <a:pt x="1116" y="1113"/>
                  </a:cubicBezTo>
                  <a:cubicBezTo>
                    <a:pt x="1255" y="1113"/>
                    <a:pt x="1395" y="1087"/>
                    <a:pt x="1530" y="1032"/>
                  </a:cubicBezTo>
                  <a:cubicBezTo>
                    <a:pt x="1624" y="992"/>
                    <a:pt x="1965" y="747"/>
                    <a:pt x="2148" y="747"/>
                  </a:cubicBezTo>
                  <a:cubicBezTo>
                    <a:pt x="2193" y="747"/>
                    <a:pt x="2229" y="762"/>
                    <a:pt x="2249" y="798"/>
                  </a:cubicBezTo>
                  <a:cubicBezTo>
                    <a:pt x="2312" y="913"/>
                    <a:pt x="2409" y="961"/>
                    <a:pt x="2507" y="961"/>
                  </a:cubicBezTo>
                  <a:cubicBezTo>
                    <a:pt x="2721" y="961"/>
                    <a:pt x="2938" y="733"/>
                    <a:pt x="2800" y="481"/>
                  </a:cubicBezTo>
                  <a:cubicBezTo>
                    <a:pt x="2668" y="243"/>
                    <a:pt x="2420" y="99"/>
                    <a:pt x="2157" y="99"/>
                  </a:cubicBezTo>
                  <a:cubicBezTo>
                    <a:pt x="2088" y="99"/>
                    <a:pt x="2018" y="109"/>
                    <a:pt x="1948" y="130"/>
                  </a:cubicBezTo>
                  <a:cubicBezTo>
                    <a:pt x="1669" y="216"/>
                    <a:pt x="1355" y="460"/>
                    <a:pt x="1083" y="460"/>
                  </a:cubicBezTo>
                  <a:cubicBezTo>
                    <a:pt x="931" y="460"/>
                    <a:pt x="792" y="384"/>
                    <a:pt x="678" y="163"/>
                  </a:cubicBezTo>
                  <a:cubicBezTo>
                    <a:pt x="621" y="48"/>
                    <a:pt x="527" y="0"/>
                    <a:pt x="4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111104" y="2877784"/>
              <a:ext cx="233965" cy="226497"/>
            </a:xfrm>
            <a:custGeom>
              <a:rect b="b" l="l" r="r" t="t"/>
              <a:pathLst>
                <a:path extrusionOk="0" h="7067" w="7300">
                  <a:moveTo>
                    <a:pt x="6839" y="0"/>
                  </a:moveTo>
                  <a:cubicBezTo>
                    <a:pt x="6764" y="0"/>
                    <a:pt x="6686" y="29"/>
                    <a:pt x="6617" y="99"/>
                  </a:cubicBezTo>
                  <a:lnTo>
                    <a:pt x="201" y="6515"/>
                  </a:lnTo>
                  <a:cubicBezTo>
                    <a:pt x="0" y="6716"/>
                    <a:pt x="151" y="7067"/>
                    <a:pt x="435" y="7067"/>
                  </a:cubicBezTo>
                  <a:cubicBezTo>
                    <a:pt x="518" y="7067"/>
                    <a:pt x="602" y="7033"/>
                    <a:pt x="669" y="6966"/>
                  </a:cubicBezTo>
                  <a:lnTo>
                    <a:pt x="7068" y="567"/>
                  </a:lnTo>
                  <a:cubicBezTo>
                    <a:pt x="7299" y="323"/>
                    <a:pt x="7086" y="0"/>
                    <a:pt x="683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1970789" y="2518407"/>
              <a:ext cx="236208" cy="61600"/>
            </a:xfrm>
            <a:custGeom>
              <a:rect b="b" l="l" r="r" t="t"/>
              <a:pathLst>
                <a:path extrusionOk="0" h="1922" w="7370">
                  <a:moveTo>
                    <a:pt x="1" y="0"/>
                  </a:moveTo>
                  <a:lnTo>
                    <a:pt x="1" y="1922"/>
                  </a:lnTo>
                  <a:lnTo>
                    <a:pt x="7369" y="1922"/>
                  </a:lnTo>
                  <a:lnTo>
                    <a:pt x="7369" y="0"/>
                  </a:lnTo>
                  <a:lnTo>
                    <a:pt x="5130" y="0"/>
                  </a:lnTo>
                  <a:lnTo>
                    <a:pt x="5130" y="970"/>
                  </a:lnTo>
                  <a:lnTo>
                    <a:pt x="2256" y="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7" name="Google Shape;1427;p43"/>
          <p:cNvPicPr preferRelativeResize="0"/>
          <p:nvPr/>
        </p:nvPicPr>
        <p:blipFill rotWithShape="1">
          <a:blip r:embed="rId3">
            <a:alphaModFix/>
          </a:blip>
          <a:srcRect b="10207" l="0" r="0" t="2172"/>
          <a:stretch/>
        </p:blipFill>
        <p:spPr>
          <a:xfrm>
            <a:off x="6431540" y="1573325"/>
            <a:ext cx="2637885" cy="190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8" name="Google Shape;1428;p43"/>
          <p:cNvSpPr txBox="1"/>
          <p:nvPr>
            <p:ph idx="7" type="subTitle"/>
          </p:nvPr>
        </p:nvSpPr>
        <p:spPr>
          <a:xfrm>
            <a:off x="2021425" y="3203800"/>
            <a:ext cx="55143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Photo Representativeness Limitation</a:t>
            </a:r>
            <a:endParaRPr sz="1800"/>
          </a:p>
        </p:txBody>
      </p:sp>
      <p:sp>
        <p:nvSpPr>
          <p:cNvPr id="1429" name="Google Shape;1429;p43"/>
          <p:cNvSpPr txBox="1"/>
          <p:nvPr>
            <p:ph idx="8" type="subTitle"/>
          </p:nvPr>
        </p:nvSpPr>
        <p:spPr>
          <a:xfrm>
            <a:off x="2021425" y="3404200"/>
            <a:ext cx="63567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Selection of photos </a:t>
            </a: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include </a:t>
            </a: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only 1 race and 1 gender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0" name="Google Shape;1430;p43"/>
          <p:cNvSpPr txBox="1"/>
          <p:nvPr>
            <p:ph idx="9" type="title"/>
          </p:nvPr>
        </p:nvSpPr>
        <p:spPr>
          <a:xfrm>
            <a:off x="262800" y="32955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31" name="Google Shape;1431;p43"/>
          <p:cNvGrpSpPr/>
          <p:nvPr/>
        </p:nvGrpSpPr>
        <p:grpSpPr>
          <a:xfrm>
            <a:off x="1355704" y="3311596"/>
            <a:ext cx="511669" cy="506267"/>
            <a:chOff x="1576325" y="2162175"/>
            <a:chExt cx="526625" cy="524575"/>
          </a:xfrm>
        </p:grpSpPr>
        <p:sp>
          <p:nvSpPr>
            <p:cNvPr id="1432" name="Google Shape;1432;p43"/>
            <p:cNvSpPr/>
            <p:nvPr/>
          </p:nvSpPr>
          <p:spPr>
            <a:xfrm>
              <a:off x="1576325" y="2406300"/>
              <a:ext cx="526625" cy="280450"/>
            </a:xfrm>
            <a:custGeom>
              <a:rect b="b" l="l" r="r" t="t"/>
              <a:pathLst>
                <a:path extrusionOk="0" h="11218" w="21065">
                  <a:moveTo>
                    <a:pt x="4321" y="1"/>
                  </a:moveTo>
                  <a:cubicBezTo>
                    <a:pt x="4060" y="1"/>
                    <a:pt x="3832" y="164"/>
                    <a:pt x="3767" y="425"/>
                  </a:cubicBezTo>
                  <a:lnTo>
                    <a:pt x="82" y="10500"/>
                  </a:lnTo>
                  <a:cubicBezTo>
                    <a:pt x="1" y="10859"/>
                    <a:pt x="262" y="11217"/>
                    <a:pt x="637" y="11217"/>
                  </a:cubicBezTo>
                  <a:lnTo>
                    <a:pt x="16842" y="11217"/>
                  </a:lnTo>
                  <a:cubicBezTo>
                    <a:pt x="17087" y="11217"/>
                    <a:pt x="17315" y="11038"/>
                    <a:pt x="17380" y="10793"/>
                  </a:cubicBezTo>
                  <a:lnTo>
                    <a:pt x="21065" y="718"/>
                  </a:lnTo>
                  <a:cubicBezTo>
                    <a:pt x="21065" y="359"/>
                    <a:pt x="20886" y="1"/>
                    <a:pt x="2051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012450" y="2324800"/>
              <a:ext cx="36300" cy="81525"/>
            </a:xfrm>
            <a:custGeom>
              <a:rect b="b" l="l" r="r" t="t"/>
              <a:pathLst>
                <a:path extrusionOk="0" h="3261" w="1452">
                  <a:moveTo>
                    <a:pt x="1" y="0"/>
                  </a:moveTo>
                  <a:lnTo>
                    <a:pt x="1" y="3261"/>
                  </a:lnTo>
                  <a:lnTo>
                    <a:pt x="1452" y="3261"/>
                  </a:lnTo>
                  <a:lnTo>
                    <a:pt x="1452" y="636"/>
                  </a:lnTo>
                  <a:cubicBezTo>
                    <a:pt x="1452" y="277"/>
                    <a:pt x="1158" y="0"/>
                    <a:pt x="8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1577975" y="2261625"/>
              <a:ext cx="36300" cy="402300"/>
            </a:xfrm>
            <a:custGeom>
              <a:rect b="b" l="l" r="r" t="t"/>
              <a:pathLst>
                <a:path extrusionOk="0" h="16092" w="1452">
                  <a:moveTo>
                    <a:pt x="636" y="0"/>
                  </a:moveTo>
                  <a:cubicBezTo>
                    <a:pt x="277" y="0"/>
                    <a:pt x="0" y="277"/>
                    <a:pt x="0" y="620"/>
                  </a:cubicBezTo>
                  <a:lnTo>
                    <a:pt x="0" y="16091"/>
                  </a:lnTo>
                  <a:lnTo>
                    <a:pt x="82" y="16091"/>
                  </a:lnTo>
                  <a:lnTo>
                    <a:pt x="1451" y="12342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1668450" y="2162175"/>
              <a:ext cx="344025" cy="260050"/>
            </a:xfrm>
            <a:custGeom>
              <a:rect b="b" l="l" r="r" t="t"/>
              <a:pathLst>
                <a:path extrusionOk="0" h="10402" w="13761">
                  <a:moveTo>
                    <a:pt x="0" y="0"/>
                  </a:moveTo>
                  <a:lnTo>
                    <a:pt x="0" y="10402"/>
                  </a:lnTo>
                  <a:lnTo>
                    <a:pt x="82" y="10190"/>
                  </a:lnTo>
                  <a:cubicBezTo>
                    <a:pt x="147" y="9929"/>
                    <a:pt x="375" y="9766"/>
                    <a:pt x="636" y="9766"/>
                  </a:cubicBezTo>
                  <a:lnTo>
                    <a:pt x="13761" y="9766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1719800" y="2288525"/>
              <a:ext cx="241325" cy="18350"/>
            </a:xfrm>
            <a:custGeom>
              <a:rect b="b" l="l" r="r" t="t"/>
              <a:pathLst>
                <a:path extrusionOk="0" h="734" w="9653">
                  <a:moveTo>
                    <a:pt x="490" y="0"/>
                  </a:moveTo>
                  <a:cubicBezTo>
                    <a:pt x="1" y="0"/>
                    <a:pt x="1" y="734"/>
                    <a:pt x="490" y="734"/>
                  </a:cubicBezTo>
                  <a:lnTo>
                    <a:pt x="9163" y="734"/>
                  </a:lnTo>
                  <a:cubicBezTo>
                    <a:pt x="9652" y="734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1719800" y="2225350"/>
              <a:ext cx="114550" cy="17950"/>
            </a:xfrm>
            <a:custGeom>
              <a:rect b="b" l="l" r="r" t="t"/>
              <a:pathLst>
                <a:path extrusionOk="0" h="718" w="4582">
                  <a:moveTo>
                    <a:pt x="490" y="0"/>
                  </a:moveTo>
                  <a:cubicBezTo>
                    <a:pt x="1" y="0"/>
                    <a:pt x="1" y="717"/>
                    <a:pt x="490" y="717"/>
                  </a:cubicBezTo>
                  <a:lnTo>
                    <a:pt x="4109" y="717"/>
                  </a:lnTo>
                  <a:cubicBezTo>
                    <a:pt x="4582" y="717"/>
                    <a:pt x="4582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719800" y="2352100"/>
              <a:ext cx="241325" cy="17950"/>
            </a:xfrm>
            <a:custGeom>
              <a:rect b="b" l="l" r="r" t="t"/>
              <a:pathLst>
                <a:path extrusionOk="0" h="718" w="9653">
                  <a:moveTo>
                    <a:pt x="490" y="0"/>
                  </a:moveTo>
                  <a:cubicBezTo>
                    <a:pt x="1" y="0"/>
                    <a:pt x="1" y="718"/>
                    <a:pt x="490" y="718"/>
                  </a:cubicBezTo>
                  <a:lnTo>
                    <a:pt x="9163" y="718"/>
                  </a:lnTo>
                  <a:cubicBezTo>
                    <a:pt x="9652" y="718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1641550" y="2180100"/>
              <a:ext cx="26925" cy="316700"/>
            </a:xfrm>
            <a:custGeom>
              <a:rect b="b" l="l" r="r" t="t"/>
              <a:pathLst>
                <a:path extrusionOk="0" h="12668" w="1077">
                  <a:moveTo>
                    <a:pt x="0" y="0"/>
                  </a:moveTo>
                  <a:lnTo>
                    <a:pt x="0" y="12668"/>
                  </a:lnTo>
                  <a:lnTo>
                    <a:pt x="1076" y="968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1614250" y="2198025"/>
              <a:ext cx="27325" cy="372975"/>
            </a:xfrm>
            <a:custGeom>
              <a:rect b="b" l="l" r="r" t="t"/>
              <a:pathLst>
                <a:path extrusionOk="0" h="14919" w="1093">
                  <a:moveTo>
                    <a:pt x="0" y="1"/>
                  </a:moveTo>
                  <a:lnTo>
                    <a:pt x="0" y="14918"/>
                  </a:lnTo>
                  <a:lnTo>
                    <a:pt x="1092" y="11951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43"/>
          <p:cNvSpPr txBox="1"/>
          <p:nvPr>
            <p:ph idx="8" type="subTitle"/>
          </p:nvPr>
        </p:nvSpPr>
        <p:spPr>
          <a:xfrm>
            <a:off x="2021425" y="2691700"/>
            <a:ext cx="54249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ersonalities question interfere judgment on GPA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2" name="Google Shape;1442;p43"/>
          <p:cNvSpPr txBox="1"/>
          <p:nvPr>
            <p:ph idx="9" type="title"/>
          </p:nvPr>
        </p:nvSpPr>
        <p:spPr>
          <a:xfrm>
            <a:off x="262800" y="40575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443" name="Google Shape;1443;p43"/>
          <p:cNvGrpSpPr/>
          <p:nvPr/>
        </p:nvGrpSpPr>
        <p:grpSpPr>
          <a:xfrm>
            <a:off x="1342898" y="4077934"/>
            <a:ext cx="451134" cy="481978"/>
            <a:chOff x="1130700" y="1652988"/>
            <a:chExt cx="418725" cy="389100"/>
          </a:xfrm>
        </p:grpSpPr>
        <p:sp>
          <p:nvSpPr>
            <p:cNvPr id="1444" name="Google Shape;1444;p43"/>
            <p:cNvSpPr/>
            <p:nvPr/>
          </p:nvSpPr>
          <p:spPr>
            <a:xfrm>
              <a:off x="1130700" y="1652988"/>
              <a:ext cx="418725" cy="85900"/>
            </a:xfrm>
            <a:custGeom>
              <a:rect b="b" l="l" r="r" t="t"/>
              <a:pathLst>
                <a:path extrusionOk="0" h="3436" w="16749">
                  <a:moveTo>
                    <a:pt x="426" y="1"/>
                  </a:moveTo>
                  <a:cubicBezTo>
                    <a:pt x="183" y="1"/>
                    <a:pt x="0" y="153"/>
                    <a:pt x="0" y="396"/>
                  </a:cubicBezTo>
                  <a:lnTo>
                    <a:pt x="0" y="3436"/>
                  </a:lnTo>
                  <a:lnTo>
                    <a:pt x="16748" y="3436"/>
                  </a:lnTo>
                  <a:lnTo>
                    <a:pt x="16748" y="396"/>
                  </a:lnTo>
                  <a:cubicBezTo>
                    <a:pt x="16748" y="153"/>
                    <a:pt x="16566" y="1"/>
                    <a:pt x="1632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1152725" y="1738863"/>
              <a:ext cx="374650" cy="303225"/>
            </a:xfrm>
            <a:custGeom>
              <a:rect b="b" l="l" r="r" t="t"/>
              <a:pathLst>
                <a:path extrusionOk="0" h="12129" w="14986">
                  <a:moveTo>
                    <a:pt x="1" y="1"/>
                  </a:moveTo>
                  <a:lnTo>
                    <a:pt x="1" y="11156"/>
                  </a:lnTo>
                  <a:cubicBezTo>
                    <a:pt x="1" y="11703"/>
                    <a:pt x="426" y="12128"/>
                    <a:pt x="973" y="12128"/>
                  </a:cubicBezTo>
                  <a:lnTo>
                    <a:pt x="14013" y="12128"/>
                  </a:lnTo>
                  <a:cubicBezTo>
                    <a:pt x="14560" y="12128"/>
                    <a:pt x="14986" y="11703"/>
                    <a:pt x="14986" y="11156"/>
                  </a:cubicBezTo>
                  <a:lnTo>
                    <a:pt x="1498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1152725" y="1969863"/>
              <a:ext cx="72225" cy="72225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1916"/>
                  </a:lnTo>
                  <a:cubicBezTo>
                    <a:pt x="1" y="2463"/>
                    <a:pt x="426" y="2888"/>
                    <a:pt x="973" y="2888"/>
                  </a:cubicBezTo>
                  <a:lnTo>
                    <a:pt x="2888" y="2888"/>
                  </a:lnTo>
                  <a:cubicBezTo>
                    <a:pt x="2888" y="1308"/>
                    <a:pt x="1581" y="1"/>
                    <a:pt x="1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55175" y="1969863"/>
              <a:ext cx="72200" cy="72225"/>
            </a:xfrm>
            <a:custGeom>
              <a:rect b="b" l="l" r="r" t="t"/>
              <a:pathLst>
                <a:path extrusionOk="0" h="2889" w="2888">
                  <a:moveTo>
                    <a:pt x="2888" y="1"/>
                  </a:moveTo>
                  <a:cubicBezTo>
                    <a:pt x="1307" y="1"/>
                    <a:pt x="0" y="1308"/>
                    <a:pt x="0" y="2888"/>
                  </a:cubicBezTo>
                  <a:lnTo>
                    <a:pt x="1915" y="2888"/>
                  </a:lnTo>
                  <a:cubicBezTo>
                    <a:pt x="2462" y="2888"/>
                    <a:pt x="2888" y="2432"/>
                    <a:pt x="2888" y="1916"/>
                  </a:cubicBezTo>
                  <a:lnTo>
                    <a:pt x="288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1275075" y="1811238"/>
              <a:ext cx="129975" cy="43150"/>
            </a:xfrm>
            <a:custGeom>
              <a:rect b="b" l="l" r="r" t="t"/>
              <a:pathLst>
                <a:path extrusionOk="0" h="1726" w="5199">
                  <a:moveTo>
                    <a:pt x="289" y="1"/>
                  </a:moveTo>
                  <a:cubicBezTo>
                    <a:pt x="145" y="1"/>
                    <a:pt x="0" y="100"/>
                    <a:pt x="0" y="297"/>
                  </a:cubicBezTo>
                  <a:lnTo>
                    <a:pt x="0" y="723"/>
                  </a:lnTo>
                  <a:cubicBezTo>
                    <a:pt x="0" y="1270"/>
                    <a:pt x="456" y="1726"/>
                    <a:pt x="1004" y="1726"/>
                  </a:cubicBezTo>
                  <a:lnTo>
                    <a:pt x="4195" y="1726"/>
                  </a:lnTo>
                  <a:cubicBezTo>
                    <a:pt x="4742" y="1726"/>
                    <a:pt x="5198" y="1270"/>
                    <a:pt x="5198" y="723"/>
                  </a:cubicBezTo>
                  <a:lnTo>
                    <a:pt x="5198" y="297"/>
                  </a:lnTo>
                  <a:cubicBezTo>
                    <a:pt x="5198" y="100"/>
                    <a:pt x="5054" y="1"/>
                    <a:pt x="4909" y="1"/>
                  </a:cubicBezTo>
                  <a:cubicBezTo>
                    <a:pt x="4765" y="1"/>
                    <a:pt x="4621" y="100"/>
                    <a:pt x="4621" y="297"/>
                  </a:cubicBezTo>
                  <a:lnTo>
                    <a:pt x="4621" y="723"/>
                  </a:lnTo>
                  <a:cubicBezTo>
                    <a:pt x="4621" y="966"/>
                    <a:pt x="4438" y="1148"/>
                    <a:pt x="4195" y="1148"/>
                  </a:cubicBezTo>
                  <a:lnTo>
                    <a:pt x="1004" y="1148"/>
                  </a:lnTo>
                  <a:cubicBezTo>
                    <a:pt x="760" y="1148"/>
                    <a:pt x="578" y="966"/>
                    <a:pt x="578" y="723"/>
                  </a:cubicBezTo>
                  <a:lnTo>
                    <a:pt x="578" y="297"/>
                  </a:lnTo>
                  <a:cubicBezTo>
                    <a:pt x="578" y="100"/>
                    <a:pt x="434" y="1"/>
                    <a:pt x="28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43"/>
          <p:cNvSpPr txBox="1"/>
          <p:nvPr>
            <p:ph idx="4" type="subTitle"/>
          </p:nvPr>
        </p:nvSpPr>
        <p:spPr>
          <a:xfrm>
            <a:off x="2021425" y="4011725"/>
            <a:ext cx="33117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Evaluation Scale Limitation</a:t>
            </a:r>
            <a:endParaRPr sz="1800"/>
          </a:p>
        </p:txBody>
      </p:sp>
      <p:sp>
        <p:nvSpPr>
          <p:cNvPr id="1450" name="Google Shape;1450;p43"/>
          <p:cNvSpPr txBox="1"/>
          <p:nvPr>
            <p:ph idx="8" type="subTitle"/>
          </p:nvPr>
        </p:nvSpPr>
        <p:spPr>
          <a:xfrm>
            <a:off x="2021425" y="4199500"/>
            <a:ext cx="63567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GPA       Intelligence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1" name="Google Shape;1451;p43"/>
          <p:cNvSpPr/>
          <p:nvPr/>
        </p:nvSpPr>
        <p:spPr>
          <a:xfrm>
            <a:off x="2529750" y="4366450"/>
            <a:ext cx="217500" cy="118500"/>
          </a:xfrm>
          <a:prstGeom prst="mathNotEqual">
            <a:avLst>
              <a:gd fmla="val 23520" name="adj1"/>
              <a:gd fmla="val 64009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44"/>
          <p:cNvGrpSpPr/>
          <p:nvPr/>
        </p:nvGrpSpPr>
        <p:grpSpPr>
          <a:xfrm>
            <a:off x="2357503" y="933918"/>
            <a:ext cx="6601542" cy="3689005"/>
            <a:chOff x="722711" y="304811"/>
            <a:chExt cx="7698592" cy="4370859"/>
          </a:xfrm>
        </p:grpSpPr>
        <p:grpSp>
          <p:nvGrpSpPr>
            <p:cNvPr id="1457" name="Google Shape;1457;p44"/>
            <p:cNvGrpSpPr/>
            <p:nvPr/>
          </p:nvGrpSpPr>
          <p:grpSpPr>
            <a:xfrm>
              <a:off x="722711" y="304811"/>
              <a:ext cx="7698592" cy="4370859"/>
              <a:chOff x="2133731" y="1649046"/>
              <a:chExt cx="4876539" cy="3016882"/>
            </a:xfrm>
          </p:grpSpPr>
          <p:sp>
            <p:nvSpPr>
              <p:cNvPr id="1458" name="Google Shape;1458;p44"/>
              <p:cNvSpPr/>
              <p:nvPr/>
            </p:nvSpPr>
            <p:spPr>
              <a:xfrm>
                <a:off x="2321794" y="1649046"/>
                <a:ext cx="4501502" cy="2976706"/>
              </a:xfrm>
              <a:custGeom>
                <a:rect b="b" l="l" r="r" t="t"/>
                <a:pathLst>
                  <a:path extrusionOk="0" h="90094" w="136244">
                    <a:moveTo>
                      <a:pt x="6324" y="0"/>
                    </a:moveTo>
                    <a:cubicBezTo>
                      <a:pt x="2838" y="0"/>
                      <a:pt x="0" y="2838"/>
                      <a:pt x="0" y="6324"/>
                    </a:cubicBezTo>
                    <a:lnTo>
                      <a:pt x="0" y="83770"/>
                    </a:lnTo>
                    <a:cubicBezTo>
                      <a:pt x="0" y="87256"/>
                      <a:pt x="2838" y="90094"/>
                      <a:pt x="6324" y="90094"/>
                    </a:cubicBezTo>
                    <a:lnTo>
                      <a:pt x="129903" y="90094"/>
                    </a:lnTo>
                    <a:cubicBezTo>
                      <a:pt x="133405" y="90094"/>
                      <a:pt x="136243" y="87256"/>
                      <a:pt x="136243" y="83770"/>
                    </a:cubicBezTo>
                    <a:lnTo>
                      <a:pt x="136243" y="6324"/>
                    </a:lnTo>
                    <a:cubicBezTo>
                      <a:pt x="136243" y="2838"/>
                      <a:pt x="133405" y="0"/>
                      <a:pt x="1299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4"/>
              <p:cNvSpPr/>
              <p:nvPr/>
            </p:nvSpPr>
            <p:spPr>
              <a:xfrm>
                <a:off x="2133731" y="4405541"/>
                <a:ext cx="4876539" cy="260388"/>
              </a:xfrm>
              <a:custGeom>
                <a:rect b="b" l="l" r="r" t="t"/>
                <a:pathLst>
                  <a:path extrusionOk="0" h="7881" w="147595">
                    <a:moveTo>
                      <a:pt x="1" y="0"/>
                    </a:moveTo>
                    <a:lnTo>
                      <a:pt x="1" y="146"/>
                    </a:lnTo>
                    <a:cubicBezTo>
                      <a:pt x="1" y="4427"/>
                      <a:pt x="3454" y="7881"/>
                      <a:pt x="7735" y="7881"/>
                    </a:cubicBezTo>
                    <a:lnTo>
                      <a:pt x="139859" y="7881"/>
                    </a:lnTo>
                    <a:cubicBezTo>
                      <a:pt x="144140" y="7881"/>
                      <a:pt x="147594" y="4427"/>
                      <a:pt x="147594" y="146"/>
                    </a:cubicBezTo>
                    <a:lnTo>
                      <a:pt x="14759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4"/>
              <p:cNvSpPr/>
              <p:nvPr/>
            </p:nvSpPr>
            <p:spPr>
              <a:xfrm>
                <a:off x="4128917" y="4405541"/>
                <a:ext cx="968138" cy="96444"/>
              </a:xfrm>
              <a:custGeom>
                <a:rect b="b" l="l" r="r" t="t"/>
                <a:pathLst>
                  <a:path extrusionOk="0" h="2919" w="29302">
                    <a:moveTo>
                      <a:pt x="0" y="0"/>
                    </a:moveTo>
                    <a:lnTo>
                      <a:pt x="1833" y="2919"/>
                    </a:lnTo>
                    <a:lnTo>
                      <a:pt x="27599" y="2919"/>
                    </a:lnTo>
                    <a:lnTo>
                      <a:pt x="29302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4"/>
              <p:cNvSpPr/>
              <p:nvPr/>
            </p:nvSpPr>
            <p:spPr>
              <a:xfrm>
                <a:off x="2321794" y="4407688"/>
                <a:ext cx="4501502" cy="14472"/>
              </a:xfrm>
              <a:custGeom>
                <a:rect b="b" l="l" r="r" t="t"/>
                <a:pathLst>
                  <a:path extrusionOk="0" h="438" w="136244">
                    <a:moveTo>
                      <a:pt x="0" y="0"/>
                    </a:moveTo>
                    <a:lnTo>
                      <a:pt x="0" y="438"/>
                    </a:lnTo>
                    <a:lnTo>
                      <a:pt x="136243" y="438"/>
                    </a:lnTo>
                    <a:lnTo>
                      <a:pt x="136243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2" name="Google Shape;1462;p44"/>
            <p:cNvSpPr/>
            <p:nvPr/>
          </p:nvSpPr>
          <p:spPr>
            <a:xfrm>
              <a:off x="1247405" y="551560"/>
              <a:ext cx="6623040" cy="3532970"/>
            </a:xfrm>
            <a:prstGeom prst="flowChartProcess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3" name="Google Shape;1463;p44"/>
            <p:cNvGrpSpPr/>
            <p:nvPr/>
          </p:nvGrpSpPr>
          <p:grpSpPr>
            <a:xfrm>
              <a:off x="1247416" y="984547"/>
              <a:ext cx="6533390" cy="2114230"/>
              <a:chOff x="989550" y="674200"/>
              <a:chExt cx="7204091" cy="2372607"/>
            </a:xfrm>
          </p:grpSpPr>
          <p:pic>
            <p:nvPicPr>
              <p:cNvPr id="1464" name="Google Shape;1464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94775" y="1296204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5" name="Google Shape;1465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80325" y="1557266"/>
                <a:ext cx="1472025" cy="12284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6" name="Google Shape;1466;p44"/>
              <p:cNvSpPr/>
              <p:nvPr/>
            </p:nvSpPr>
            <p:spPr>
              <a:xfrm>
                <a:off x="3764639" y="2019254"/>
                <a:ext cx="319800" cy="304500"/>
              </a:xfrm>
              <a:prstGeom prst="mathPlus">
                <a:avLst>
                  <a:gd fmla="val 23520" name="adj1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4"/>
              <p:cNvSpPr/>
              <p:nvPr/>
            </p:nvSpPr>
            <p:spPr>
              <a:xfrm>
                <a:off x="6296250" y="2095454"/>
                <a:ext cx="319800" cy="1521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68" name="Google Shape;1468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949075" y="1296204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23067" y="1658588"/>
                <a:ext cx="970574" cy="8099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0" name="Google Shape;1470;p44"/>
              <p:cNvSpPr txBox="1"/>
              <p:nvPr/>
            </p:nvSpPr>
            <p:spPr>
              <a:xfrm>
                <a:off x="989550" y="674200"/>
                <a:ext cx="13374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1471" name="Google Shape;1471;p44"/>
              <p:cNvSpPr txBox="1"/>
              <p:nvPr/>
            </p:nvSpPr>
            <p:spPr>
              <a:xfrm>
                <a:off x="1119875" y="1773118"/>
                <a:ext cx="1424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Comfortaa"/>
                    <a:ea typeface="Comfortaa"/>
                    <a:cs typeface="Comfortaa"/>
                    <a:sym typeface="Comfortaa"/>
                  </a:rPr>
                  <a:t>Look </a:t>
                </a:r>
                <a:r>
                  <a:rPr b="1" lang="en">
                    <a:latin typeface="Comfortaa"/>
                    <a:ea typeface="Comfortaa"/>
                    <a:cs typeface="Comfortaa"/>
                    <a:sym typeface="Comfortaa"/>
                  </a:rPr>
                  <a:t> Smart</a:t>
                </a:r>
                <a:endParaRPr b="1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472" name="Google Shape;1472;p44"/>
          <p:cNvSpPr txBox="1"/>
          <p:nvPr>
            <p:ph idx="4294967295" type="title"/>
          </p:nvPr>
        </p:nvSpPr>
        <p:spPr>
          <a:xfrm>
            <a:off x="4019895" y="85525"/>
            <a:ext cx="31776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</a:t>
            </a:r>
            <a:r>
              <a:rPr lang="en" sz="4800"/>
              <a:t>onclusion</a:t>
            </a:r>
            <a:endParaRPr sz="4800"/>
          </a:p>
        </p:txBody>
      </p:sp>
      <p:pic>
        <p:nvPicPr>
          <p:cNvPr id="1473" name="Google Shape;14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0" y="2724025"/>
            <a:ext cx="1273801" cy="189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45"/>
          <p:cNvGrpSpPr/>
          <p:nvPr/>
        </p:nvGrpSpPr>
        <p:grpSpPr>
          <a:xfrm>
            <a:off x="2357503" y="933918"/>
            <a:ext cx="6601542" cy="3689005"/>
            <a:chOff x="722711" y="304811"/>
            <a:chExt cx="7698592" cy="4370859"/>
          </a:xfrm>
        </p:grpSpPr>
        <p:grpSp>
          <p:nvGrpSpPr>
            <p:cNvPr id="1479" name="Google Shape;1479;p45"/>
            <p:cNvGrpSpPr/>
            <p:nvPr/>
          </p:nvGrpSpPr>
          <p:grpSpPr>
            <a:xfrm>
              <a:off x="722711" y="304811"/>
              <a:ext cx="7698592" cy="4370859"/>
              <a:chOff x="2133731" y="1649046"/>
              <a:chExt cx="4876539" cy="3016882"/>
            </a:xfrm>
          </p:grpSpPr>
          <p:sp>
            <p:nvSpPr>
              <p:cNvPr id="1480" name="Google Shape;1480;p45"/>
              <p:cNvSpPr/>
              <p:nvPr/>
            </p:nvSpPr>
            <p:spPr>
              <a:xfrm>
                <a:off x="2321794" y="1649046"/>
                <a:ext cx="4501502" cy="2976706"/>
              </a:xfrm>
              <a:custGeom>
                <a:rect b="b" l="l" r="r" t="t"/>
                <a:pathLst>
                  <a:path extrusionOk="0" h="90094" w="136244">
                    <a:moveTo>
                      <a:pt x="6324" y="0"/>
                    </a:moveTo>
                    <a:cubicBezTo>
                      <a:pt x="2838" y="0"/>
                      <a:pt x="0" y="2838"/>
                      <a:pt x="0" y="6324"/>
                    </a:cubicBezTo>
                    <a:lnTo>
                      <a:pt x="0" y="83770"/>
                    </a:lnTo>
                    <a:cubicBezTo>
                      <a:pt x="0" y="87256"/>
                      <a:pt x="2838" y="90094"/>
                      <a:pt x="6324" y="90094"/>
                    </a:cubicBezTo>
                    <a:lnTo>
                      <a:pt x="129903" y="90094"/>
                    </a:lnTo>
                    <a:cubicBezTo>
                      <a:pt x="133405" y="90094"/>
                      <a:pt x="136243" y="87256"/>
                      <a:pt x="136243" y="83770"/>
                    </a:cubicBezTo>
                    <a:lnTo>
                      <a:pt x="136243" y="6324"/>
                    </a:lnTo>
                    <a:cubicBezTo>
                      <a:pt x="136243" y="2838"/>
                      <a:pt x="133405" y="0"/>
                      <a:pt x="1299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5"/>
              <p:cNvSpPr/>
              <p:nvPr/>
            </p:nvSpPr>
            <p:spPr>
              <a:xfrm>
                <a:off x="2133731" y="4405541"/>
                <a:ext cx="4876539" cy="260388"/>
              </a:xfrm>
              <a:custGeom>
                <a:rect b="b" l="l" r="r" t="t"/>
                <a:pathLst>
                  <a:path extrusionOk="0" h="7881" w="147595">
                    <a:moveTo>
                      <a:pt x="1" y="0"/>
                    </a:moveTo>
                    <a:lnTo>
                      <a:pt x="1" y="146"/>
                    </a:lnTo>
                    <a:cubicBezTo>
                      <a:pt x="1" y="4427"/>
                      <a:pt x="3454" y="7881"/>
                      <a:pt x="7735" y="7881"/>
                    </a:cubicBezTo>
                    <a:lnTo>
                      <a:pt x="139859" y="7881"/>
                    </a:lnTo>
                    <a:cubicBezTo>
                      <a:pt x="144140" y="7881"/>
                      <a:pt x="147594" y="4427"/>
                      <a:pt x="147594" y="146"/>
                    </a:cubicBezTo>
                    <a:lnTo>
                      <a:pt x="14759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4128917" y="4405541"/>
                <a:ext cx="968138" cy="96444"/>
              </a:xfrm>
              <a:custGeom>
                <a:rect b="b" l="l" r="r" t="t"/>
                <a:pathLst>
                  <a:path extrusionOk="0" h="2919" w="29302">
                    <a:moveTo>
                      <a:pt x="0" y="0"/>
                    </a:moveTo>
                    <a:lnTo>
                      <a:pt x="1833" y="2919"/>
                    </a:lnTo>
                    <a:lnTo>
                      <a:pt x="27599" y="2919"/>
                    </a:lnTo>
                    <a:lnTo>
                      <a:pt x="29302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5"/>
              <p:cNvSpPr/>
              <p:nvPr/>
            </p:nvSpPr>
            <p:spPr>
              <a:xfrm>
                <a:off x="2321794" y="4407688"/>
                <a:ext cx="4501502" cy="14472"/>
              </a:xfrm>
              <a:custGeom>
                <a:rect b="b" l="l" r="r" t="t"/>
                <a:pathLst>
                  <a:path extrusionOk="0" h="438" w="136244">
                    <a:moveTo>
                      <a:pt x="0" y="0"/>
                    </a:moveTo>
                    <a:lnTo>
                      <a:pt x="0" y="438"/>
                    </a:lnTo>
                    <a:lnTo>
                      <a:pt x="136243" y="438"/>
                    </a:lnTo>
                    <a:lnTo>
                      <a:pt x="136243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4" name="Google Shape;1484;p45"/>
            <p:cNvSpPr/>
            <p:nvPr/>
          </p:nvSpPr>
          <p:spPr>
            <a:xfrm>
              <a:off x="1247405" y="551560"/>
              <a:ext cx="6623040" cy="3532970"/>
            </a:xfrm>
            <a:prstGeom prst="flowChartProcess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5" name="Google Shape;1485;p45"/>
            <p:cNvGrpSpPr/>
            <p:nvPr/>
          </p:nvGrpSpPr>
          <p:grpSpPr>
            <a:xfrm>
              <a:off x="1247416" y="635971"/>
              <a:ext cx="6533390" cy="3245879"/>
              <a:chOff x="989550" y="283025"/>
              <a:chExt cx="7204091" cy="3642553"/>
            </a:xfrm>
          </p:grpSpPr>
          <p:pic>
            <p:nvPicPr>
              <p:cNvPr id="1486" name="Google Shape;1486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567300" y="2174975"/>
                <a:ext cx="1098075" cy="1750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7" name="Google Shape;1487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94775" y="2174975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8" name="Google Shape;1488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94775" y="283025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9" name="Google Shape;1489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80325" y="544088"/>
                <a:ext cx="1472025" cy="12284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0" name="Google Shape;1490;p45"/>
              <p:cNvSpPr/>
              <p:nvPr/>
            </p:nvSpPr>
            <p:spPr>
              <a:xfrm>
                <a:off x="3764639" y="1006075"/>
                <a:ext cx="319800" cy="304500"/>
              </a:xfrm>
              <a:prstGeom prst="mathPlus">
                <a:avLst>
                  <a:gd fmla="val 23520" name="adj1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5"/>
              <p:cNvSpPr/>
              <p:nvPr/>
            </p:nvSpPr>
            <p:spPr>
              <a:xfrm>
                <a:off x="3751600" y="2898025"/>
                <a:ext cx="319800" cy="304500"/>
              </a:xfrm>
              <a:prstGeom prst="mathPlus">
                <a:avLst>
                  <a:gd fmla="val 23520" name="adj1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5"/>
              <p:cNvSpPr/>
              <p:nvPr/>
            </p:nvSpPr>
            <p:spPr>
              <a:xfrm>
                <a:off x="6296250" y="1082275"/>
                <a:ext cx="319800" cy="1521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5"/>
              <p:cNvSpPr/>
              <p:nvPr/>
            </p:nvSpPr>
            <p:spPr>
              <a:xfrm>
                <a:off x="6296250" y="2974225"/>
                <a:ext cx="319800" cy="1521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94" name="Google Shape;1494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9075" y="283025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5" name="Google Shape;1495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9075" y="2174975"/>
                <a:ext cx="1173964" cy="1750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6" name="Google Shape;1496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3067" y="544091"/>
                <a:ext cx="970574" cy="809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7" name="Google Shape;1497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029741">
                <a:off x="7346152" y="3330014"/>
                <a:ext cx="342744" cy="546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8" name="Google Shape;1498;p45"/>
              <p:cNvSpPr txBox="1"/>
              <p:nvPr/>
            </p:nvSpPr>
            <p:spPr>
              <a:xfrm>
                <a:off x="989550" y="674200"/>
                <a:ext cx="13374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1499" name="Google Shape;1499;p45"/>
              <p:cNvSpPr txBox="1"/>
              <p:nvPr/>
            </p:nvSpPr>
            <p:spPr>
              <a:xfrm>
                <a:off x="1119875" y="962575"/>
                <a:ext cx="1424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Comfortaa"/>
                    <a:ea typeface="Comfortaa"/>
                    <a:cs typeface="Comfortaa"/>
                    <a:sym typeface="Comfortaa"/>
                  </a:rPr>
                  <a:t>Look  Smart</a:t>
                </a:r>
                <a:endParaRPr b="1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1500" name="Google Shape;1500;p45"/>
              <p:cNvSpPr txBox="1"/>
              <p:nvPr/>
            </p:nvSpPr>
            <p:spPr>
              <a:xfrm>
                <a:off x="1119875" y="2854525"/>
                <a:ext cx="1424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Comfortaa"/>
                    <a:ea typeface="Comfortaa"/>
                    <a:cs typeface="Comfortaa"/>
                    <a:sym typeface="Comfortaa"/>
                  </a:rPr>
                  <a:t>Really Smart</a:t>
                </a:r>
                <a:endParaRPr b="1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501" name="Google Shape;1501;p45"/>
          <p:cNvSpPr txBox="1"/>
          <p:nvPr>
            <p:ph idx="4294967295" type="title"/>
          </p:nvPr>
        </p:nvSpPr>
        <p:spPr>
          <a:xfrm rot="-838553">
            <a:off x="90445" y="131963"/>
            <a:ext cx="3177461" cy="84831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</a:t>
            </a:r>
            <a:endParaRPr sz="4800"/>
          </a:p>
        </p:txBody>
      </p:sp>
      <p:pic>
        <p:nvPicPr>
          <p:cNvPr id="1502" name="Google Shape;150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97375"/>
            <a:ext cx="1291675" cy="19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">
            <a:off x="7304935" y="1035403"/>
            <a:ext cx="1245479" cy="57194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3"/>
          <p:cNvSpPr txBox="1"/>
          <p:nvPr>
            <p:ph type="title"/>
          </p:nvPr>
        </p:nvSpPr>
        <p:spPr>
          <a:xfrm>
            <a:off x="720000" y="476075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3" name="Google Shape;873;p33"/>
          <p:cNvSpPr txBox="1"/>
          <p:nvPr>
            <p:ph idx="1" type="subTitle"/>
          </p:nvPr>
        </p:nvSpPr>
        <p:spPr>
          <a:xfrm>
            <a:off x="2428450" y="1894200"/>
            <a:ext cx="1968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Question of Interest</a:t>
            </a:r>
            <a:endParaRPr/>
          </a:p>
        </p:txBody>
      </p:sp>
      <p:sp>
        <p:nvSpPr>
          <p:cNvPr id="874" name="Google Shape;874;p33"/>
          <p:cNvSpPr txBox="1"/>
          <p:nvPr>
            <p:ph idx="3" type="subTitle"/>
          </p:nvPr>
        </p:nvSpPr>
        <p:spPr>
          <a:xfrm>
            <a:off x="2428325" y="2888275"/>
            <a:ext cx="20448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 </a:t>
            </a:r>
            <a:endParaRPr/>
          </a:p>
        </p:txBody>
      </p:sp>
      <p:sp>
        <p:nvSpPr>
          <p:cNvPr id="875" name="Google Shape;875;p33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Data</a:t>
            </a:r>
            <a:endParaRPr/>
          </a:p>
        </p:txBody>
      </p:sp>
      <p:sp>
        <p:nvSpPr>
          <p:cNvPr id="876" name="Google Shape;876;p33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 Effects</a:t>
            </a:r>
            <a:endParaRPr/>
          </a:p>
        </p:txBody>
      </p:sp>
      <p:sp>
        <p:nvSpPr>
          <p:cNvPr id="877" name="Google Shape;877;p33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8" name="Google Shape;878;p33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879" name="Google Shape;879;p33"/>
          <p:cNvSpPr txBox="1"/>
          <p:nvPr>
            <p:ph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0" name="Google Shape;880;p33"/>
          <p:cNvSpPr txBox="1"/>
          <p:nvPr>
            <p:ph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1" name="Google Shape;881;p33"/>
          <p:cNvSpPr txBox="1"/>
          <p:nvPr>
            <p:ph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2" name="Google Shape;882;p33"/>
          <p:cNvSpPr txBox="1"/>
          <p:nvPr>
            <p:ph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3" name="Google Shape;883;p33"/>
          <p:cNvSpPr txBox="1"/>
          <p:nvPr>
            <p:ph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84" name="Google Shape;884;p33"/>
          <p:cNvSpPr txBox="1"/>
          <p:nvPr>
            <p:ph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85" name="Google Shape;885;p33"/>
          <p:cNvGrpSpPr/>
          <p:nvPr/>
        </p:nvGrpSpPr>
        <p:grpSpPr>
          <a:xfrm>
            <a:off x="6776267" y="1607364"/>
            <a:ext cx="1774160" cy="3142919"/>
            <a:chOff x="6795211" y="1526652"/>
            <a:chExt cx="1774160" cy="3142919"/>
          </a:xfrm>
        </p:grpSpPr>
        <p:sp>
          <p:nvSpPr>
            <p:cNvPr id="886" name="Google Shape;886;p33"/>
            <p:cNvSpPr/>
            <p:nvPr/>
          </p:nvSpPr>
          <p:spPr>
            <a:xfrm>
              <a:off x="7309838" y="1526652"/>
              <a:ext cx="1259533" cy="3142919"/>
            </a:xfrm>
            <a:custGeom>
              <a:rect b="b" l="l" r="r" t="t"/>
              <a:pathLst>
                <a:path extrusionOk="0" h="98063" w="39299">
                  <a:moveTo>
                    <a:pt x="886" y="0"/>
                  </a:moveTo>
                  <a:lnTo>
                    <a:pt x="0" y="98063"/>
                  </a:lnTo>
                  <a:lnTo>
                    <a:pt x="39265" y="98063"/>
                  </a:lnTo>
                  <a:lnTo>
                    <a:pt x="392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004906" y="1526652"/>
              <a:ext cx="564465" cy="3142919"/>
            </a:xfrm>
            <a:custGeom>
              <a:rect b="b" l="l" r="r" t="t"/>
              <a:pathLst>
                <a:path extrusionOk="0" h="98063" w="17612">
                  <a:moveTo>
                    <a:pt x="352" y="0"/>
                  </a:moveTo>
                  <a:lnTo>
                    <a:pt x="1" y="98063"/>
                  </a:lnTo>
                  <a:lnTo>
                    <a:pt x="17578" y="98063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7377848" y="1553414"/>
              <a:ext cx="596034" cy="424150"/>
            </a:xfrm>
            <a:custGeom>
              <a:rect b="b" l="l" r="r" t="t"/>
              <a:pathLst>
                <a:path extrusionOk="0" h="13234" w="18597">
                  <a:moveTo>
                    <a:pt x="0" y="1"/>
                  </a:moveTo>
                  <a:lnTo>
                    <a:pt x="0" y="13234"/>
                  </a:lnTo>
                  <a:lnTo>
                    <a:pt x="18597" y="13234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7583481" y="1648730"/>
              <a:ext cx="182076" cy="71792"/>
            </a:xfrm>
            <a:custGeom>
              <a:rect b="b" l="l" r="r" t="t"/>
              <a:pathLst>
                <a:path extrusionOk="0" h="2240" w="5681">
                  <a:moveTo>
                    <a:pt x="5681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81" y="2240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7583481" y="1775648"/>
              <a:ext cx="187973" cy="27339"/>
            </a:xfrm>
            <a:custGeom>
              <a:rect b="b" l="l" r="r" t="t"/>
              <a:pathLst>
                <a:path extrusionOk="0" h="853" w="5865">
                  <a:moveTo>
                    <a:pt x="0" y="1"/>
                  </a:moveTo>
                  <a:lnTo>
                    <a:pt x="0" y="853"/>
                  </a:lnTo>
                  <a:lnTo>
                    <a:pt x="5865" y="853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95211" y="2034292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1"/>
                  </a:moveTo>
                  <a:lnTo>
                    <a:pt x="0" y="13886"/>
                  </a:lnTo>
                  <a:lnTo>
                    <a:pt x="18597" y="13886"/>
                  </a:lnTo>
                  <a:lnTo>
                    <a:pt x="18597" y="6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7000844" y="2151050"/>
              <a:ext cx="182621" cy="71792"/>
            </a:xfrm>
            <a:custGeom>
              <a:rect b="b" l="l" r="r" t="t"/>
              <a:pathLst>
                <a:path extrusionOk="0" h="2240" w="5698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7000844" y="2277968"/>
              <a:ext cx="188518" cy="26794"/>
            </a:xfrm>
            <a:custGeom>
              <a:rect b="b" l="l" r="r" t="t"/>
              <a:pathLst>
                <a:path extrusionOk="0" h="836" w="5882">
                  <a:moveTo>
                    <a:pt x="0" y="0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7377848" y="3594229"/>
              <a:ext cx="596034" cy="445591"/>
            </a:xfrm>
            <a:custGeom>
              <a:rect b="b" l="l" r="r" t="t"/>
              <a:pathLst>
                <a:path extrusionOk="0" h="13903" w="18597">
                  <a:moveTo>
                    <a:pt x="0" y="1"/>
                  </a:moveTo>
                  <a:lnTo>
                    <a:pt x="0" y="13902"/>
                  </a:lnTo>
                  <a:lnTo>
                    <a:pt x="18597" y="13902"/>
                  </a:lnTo>
                  <a:lnTo>
                    <a:pt x="18597" y="6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7583481" y="3710987"/>
              <a:ext cx="182076" cy="71792"/>
            </a:xfrm>
            <a:custGeom>
              <a:rect b="b" l="l" r="r" t="t"/>
              <a:pathLst>
                <a:path extrusionOk="0" h="2240" w="5681">
                  <a:moveTo>
                    <a:pt x="5681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81" y="2239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7583481" y="3837905"/>
              <a:ext cx="187973" cy="26794"/>
            </a:xfrm>
            <a:custGeom>
              <a:rect b="b" l="l" r="r" t="t"/>
              <a:pathLst>
                <a:path extrusionOk="0" h="836" w="5865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7369804" y="2567668"/>
              <a:ext cx="596066" cy="445046"/>
            </a:xfrm>
            <a:custGeom>
              <a:rect b="b" l="l" r="r" t="t"/>
              <a:pathLst>
                <a:path extrusionOk="0" h="13886" w="18598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7579731" y="2762596"/>
              <a:ext cx="171371" cy="67497"/>
            </a:xfrm>
            <a:custGeom>
              <a:rect b="b" l="l" r="r" t="t"/>
              <a:pathLst>
                <a:path extrusionOk="0" h="2106" w="5347">
                  <a:moveTo>
                    <a:pt x="5347" y="1"/>
                  </a:moveTo>
                  <a:lnTo>
                    <a:pt x="0" y="168"/>
                  </a:lnTo>
                  <a:lnTo>
                    <a:pt x="0" y="2106"/>
                  </a:lnTo>
                  <a:lnTo>
                    <a:pt x="5347" y="2106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7579731" y="2882014"/>
              <a:ext cx="176724" cy="25191"/>
            </a:xfrm>
            <a:custGeom>
              <a:rect b="b" l="l" r="r" t="t"/>
              <a:pathLst>
                <a:path extrusionOk="0" h="786" w="5514">
                  <a:moveTo>
                    <a:pt x="0" y="1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7391213" y="2062143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1" y="1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795211" y="3078545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7000844" y="3195303"/>
              <a:ext cx="182621" cy="71760"/>
            </a:xfrm>
            <a:custGeom>
              <a:rect b="b" l="l" r="r" t="t"/>
              <a:pathLst>
                <a:path extrusionOk="0" h="2239" w="5698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7000844" y="3322189"/>
              <a:ext cx="188518" cy="26826"/>
            </a:xfrm>
            <a:custGeom>
              <a:rect b="b" l="l" r="r" t="t"/>
              <a:pathLst>
                <a:path extrusionOk="0" h="837" w="5882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7391213" y="3106396"/>
              <a:ext cx="582124" cy="415048"/>
            </a:xfrm>
            <a:custGeom>
              <a:rect b="b" l="l" r="r" t="t"/>
              <a:pathLst>
                <a:path extrusionOk="0" h="12950" w="18163">
                  <a:moveTo>
                    <a:pt x="1" y="0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795211" y="4109401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0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7000844" y="4226127"/>
              <a:ext cx="182621" cy="71792"/>
            </a:xfrm>
            <a:custGeom>
              <a:rect b="b" l="l" r="r" t="t"/>
              <a:pathLst>
                <a:path extrusionOk="0" h="2240" w="5698">
                  <a:moveTo>
                    <a:pt x="5698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98" y="2240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7000844" y="4353045"/>
              <a:ext cx="188518" cy="26826"/>
            </a:xfrm>
            <a:custGeom>
              <a:rect b="b" l="l" r="r" t="t"/>
              <a:pathLst>
                <a:path extrusionOk="0" h="837" w="5882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7391213" y="4137252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1" y="0"/>
                  </a:moveTo>
                  <a:lnTo>
                    <a:pt x="1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33"/>
          <p:cNvGrpSpPr/>
          <p:nvPr/>
        </p:nvGrpSpPr>
        <p:grpSpPr>
          <a:xfrm>
            <a:off x="563450" y="1607338"/>
            <a:ext cx="1774192" cy="3142951"/>
            <a:chOff x="575781" y="1520210"/>
            <a:chExt cx="1774192" cy="3142951"/>
          </a:xfrm>
        </p:grpSpPr>
        <p:sp>
          <p:nvSpPr>
            <p:cNvPr id="910" name="Google Shape;910;p33"/>
            <p:cNvSpPr/>
            <p:nvPr/>
          </p:nvSpPr>
          <p:spPr>
            <a:xfrm>
              <a:off x="575781" y="1520210"/>
              <a:ext cx="1259020" cy="3142951"/>
            </a:xfrm>
            <a:custGeom>
              <a:rect b="b" l="l" r="r" t="t"/>
              <a:pathLst>
                <a:path extrusionOk="0" h="98064" w="39283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75781" y="1520210"/>
              <a:ext cx="564465" cy="3142951"/>
            </a:xfrm>
            <a:custGeom>
              <a:rect b="b" l="l" r="r" t="t"/>
              <a:pathLst>
                <a:path extrusionOk="0" h="98064" w="17612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171270" y="1546459"/>
              <a:ext cx="596066" cy="424695"/>
            </a:xfrm>
            <a:custGeom>
              <a:rect b="b" l="l" r="r" t="t"/>
              <a:pathLst>
                <a:path extrusionOk="0" h="13251" w="18598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379595" y="1642320"/>
              <a:ext cx="182108" cy="71792"/>
            </a:xfrm>
            <a:custGeom>
              <a:rect b="b" l="l" r="r" t="t"/>
              <a:pathLst>
                <a:path extrusionOk="0" h="2240" w="5682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373697" y="1769238"/>
              <a:ext cx="188005" cy="26794"/>
            </a:xfrm>
            <a:custGeom>
              <a:rect b="b" l="l" r="r" t="t"/>
              <a:pathLst>
                <a:path extrusionOk="0" h="836" w="5866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753906" y="2027337"/>
              <a:ext cx="596066" cy="445591"/>
            </a:xfrm>
            <a:custGeom>
              <a:rect b="b" l="l" r="r" t="t"/>
              <a:pathLst>
                <a:path extrusionOk="0" h="13903" w="18598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61687" y="2144095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55789" y="2271013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171270" y="3587819"/>
              <a:ext cx="596066" cy="445046"/>
            </a:xfrm>
            <a:custGeom>
              <a:rect b="b" l="l" r="r" t="t"/>
              <a:pathLst>
                <a:path extrusionOk="0" h="13886" w="18598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379595" y="3704033"/>
              <a:ext cx="182108" cy="71792"/>
            </a:xfrm>
            <a:custGeom>
              <a:rect b="b" l="l" r="r" t="t"/>
              <a:pathLst>
                <a:path extrusionOk="0" h="2240" w="5682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373697" y="3831463"/>
              <a:ext cx="188005" cy="26826"/>
            </a:xfrm>
            <a:custGeom>
              <a:rect b="b" l="l" r="r" t="t"/>
              <a:pathLst>
                <a:path extrusionOk="0" h="837" w="5866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179314" y="2560713"/>
              <a:ext cx="595521" cy="445046"/>
            </a:xfrm>
            <a:custGeom>
              <a:rect b="b" l="l" r="r" t="t"/>
              <a:pathLst>
                <a:path extrusionOk="0" h="13886" w="18581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394049" y="2755641"/>
              <a:ext cx="171403" cy="67497"/>
            </a:xfrm>
            <a:custGeom>
              <a:rect b="b" l="l" r="r" t="t"/>
              <a:pathLst>
                <a:path extrusionOk="0" h="2106" w="5348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388697" y="2875059"/>
              <a:ext cx="176756" cy="25191"/>
            </a:xfrm>
            <a:custGeom>
              <a:rect b="b" l="l" r="r" t="t"/>
              <a:pathLst>
                <a:path extrusionOk="0" h="786" w="5515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171814" y="2055733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53906" y="3071590"/>
              <a:ext cx="596066" cy="445559"/>
            </a:xfrm>
            <a:custGeom>
              <a:rect b="b" l="l" r="r" t="t"/>
              <a:pathLst>
                <a:path extrusionOk="0" h="13902" w="18598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961687" y="3188316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955789" y="3315234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171814" y="3099954"/>
              <a:ext cx="582124" cy="415080"/>
            </a:xfrm>
            <a:custGeom>
              <a:rect b="b" l="l" r="r" t="t"/>
              <a:pathLst>
                <a:path extrusionOk="0" h="12951" w="18163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753906" y="4102446"/>
              <a:ext cx="596066" cy="445559"/>
            </a:xfrm>
            <a:custGeom>
              <a:rect b="b" l="l" r="r" t="t"/>
              <a:pathLst>
                <a:path extrusionOk="0" h="13902" w="18598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961687" y="4219172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955789" y="4346090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171814" y="4130810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4"/>
          <p:cNvSpPr txBox="1"/>
          <p:nvPr>
            <p:ph idx="4294967295" type="title"/>
          </p:nvPr>
        </p:nvSpPr>
        <p:spPr>
          <a:xfrm>
            <a:off x="297975" y="1006875"/>
            <a:ext cx="77040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Causal Question of Interest</a:t>
            </a:r>
            <a:endParaRPr sz="3600"/>
          </a:p>
        </p:txBody>
      </p:sp>
      <p:sp>
        <p:nvSpPr>
          <p:cNvPr id="938" name="Google Shape;938;p34"/>
          <p:cNvSpPr txBox="1"/>
          <p:nvPr>
            <p:ph idx="4294967295" type="body"/>
          </p:nvPr>
        </p:nvSpPr>
        <p:spPr>
          <a:xfrm>
            <a:off x="354900" y="1800550"/>
            <a:ext cx="58194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B5B1"/>
                </a:solidFill>
              </a:rPr>
              <a:t>The effect of wearing glasses on people’s p</a:t>
            </a:r>
            <a:r>
              <a:rPr b="1" lang="en" sz="2400">
                <a:solidFill>
                  <a:srgbClr val="19B5B1"/>
                </a:solidFill>
              </a:rPr>
              <a:t>erception</a:t>
            </a:r>
            <a:r>
              <a:rPr b="1" lang="en" sz="2400">
                <a:solidFill>
                  <a:srgbClr val="19B5B1"/>
                </a:solidFill>
              </a:rPr>
              <a:t> of intelligence.</a:t>
            </a:r>
            <a:endParaRPr b="1" sz="2400">
              <a:solidFill>
                <a:srgbClr val="19B5B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9B5B1"/>
                </a:solidFill>
              </a:rPr>
              <a:t>“whether</a:t>
            </a:r>
            <a:r>
              <a:rPr b="1" lang="en" sz="1800">
                <a:solidFill>
                  <a:srgbClr val="19B5B1"/>
                </a:solidFill>
              </a:rPr>
              <a:t> wearing glasses make you look smarter</a:t>
            </a:r>
            <a:r>
              <a:rPr b="1" lang="en" sz="1800">
                <a:solidFill>
                  <a:srgbClr val="19B5B1"/>
                </a:solidFill>
              </a:rPr>
              <a:t>?”</a:t>
            </a:r>
            <a:endParaRPr b="1" sz="1800">
              <a:solidFill>
                <a:srgbClr val="19B5B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Treatment = Wearing glasses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9B5B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939" name="Google Shape;939;p34"/>
          <p:cNvGrpSpPr/>
          <p:nvPr/>
        </p:nvGrpSpPr>
        <p:grpSpPr>
          <a:xfrm>
            <a:off x="6374050" y="1327277"/>
            <a:ext cx="2445259" cy="3352887"/>
            <a:chOff x="5213500" y="1896950"/>
            <a:chExt cx="1894375" cy="2597325"/>
          </a:xfrm>
        </p:grpSpPr>
        <p:sp>
          <p:nvSpPr>
            <p:cNvPr id="940" name="Google Shape;940;p34"/>
            <p:cNvSpPr/>
            <p:nvPr/>
          </p:nvSpPr>
          <p:spPr>
            <a:xfrm>
              <a:off x="7045175" y="1896950"/>
              <a:ext cx="62700" cy="2588600"/>
            </a:xfrm>
            <a:custGeom>
              <a:rect b="b" l="l" r="r" t="t"/>
              <a:pathLst>
                <a:path extrusionOk="0" h="103544" w="2508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6905675" y="1897375"/>
              <a:ext cx="62675" cy="2588175"/>
            </a:xfrm>
            <a:custGeom>
              <a:rect b="b" l="l" r="r" t="t"/>
              <a:pathLst>
                <a:path extrusionOk="0" h="103527" w="2507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687200" y="1899475"/>
              <a:ext cx="62675" cy="2588150"/>
            </a:xfrm>
            <a:custGeom>
              <a:rect b="b" l="l" r="r" t="t"/>
              <a:pathLst>
                <a:path extrusionOk="0" h="103526" w="2507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547675" y="1899475"/>
              <a:ext cx="62675" cy="2588575"/>
            </a:xfrm>
            <a:custGeom>
              <a:rect b="b" l="l" r="r" t="t"/>
              <a:pathLst>
                <a:path extrusionOk="0" h="103543" w="2507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547675" y="1896950"/>
              <a:ext cx="1555600" cy="61850"/>
            </a:xfrm>
            <a:custGeom>
              <a:rect b="b" l="l" r="r" t="t"/>
              <a:pathLst>
                <a:path extrusionOk="0" h="2474" w="62224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548525" y="2428300"/>
              <a:ext cx="1555575" cy="20475"/>
            </a:xfrm>
            <a:custGeom>
              <a:rect b="b" l="l" r="r" t="t"/>
              <a:pathLst>
                <a:path extrusionOk="0" h="819" w="62223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549350" y="2929550"/>
              <a:ext cx="1555600" cy="20075"/>
            </a:xfrm>
            <a:custGeom>
              <a:rect b="b" l="l" r="r" t="t"/>
              <a:pathLst>
                <a:path extrusionOk="0" h="803" w="62224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550600" y="3430375"/>
              <a:ext cx="1555175" cy="20075"/>
            </a:xfrm>
            <a:custGeom>
              <a:rect b="b" l="l" r="r" t="t"/>
              <a:pathLst>
                <a:path extrusionOk="0" h="803" w="62207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551450" y="3931225"/>
              <a:ext cx="1555175" cy="20075"/>
            </a:xfrm>
            <a:custGeom>
              <a:rect b="b" l="l" r="r" t="t"/>
              <a:pathLst>
                <a:path extrusionOk="0" h="803" w="62207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199325" y="3640075"/>
              <a:ext cx="276125" cy="292850"/>
            </a:xfrm>
            <a:custGeom>
              <a:rect b="b" l="l" r="r" t="t"/>
              <a:pathLst>
                <a:path extrusionOk="0" h="11714" w="11045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5924875" y="3640500"/>
              <a:ext cx="276125" cy="292825"/>
            </a:xfrm>
            <a:custGeom>
              <a:rect b="b" l="l" r="r" t="t"/>
              <a:pathLst>
                <a:path extrusionOk="0" h="11713" w="11045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5922375" y="3714875"/>
              <a:ext cx="555150" cy="7525"/>
            </a:xfrm>
            <a:custGeom>
              <a:rect b="b" l="l" r="r" t="t"/>
              <a:pathLst>
                <a:path extrusionOk="0" h="301" w="22206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271150" y="2538975"/>
              <a:ext cx="202200" cy="214725"/>
            </a:xfrm>
            <a:custGeom>
              <a:rect b="b" l="l" r="r" t="t"/>
              <a:pathLst>
                <a:path extrusionOk="0" h="8589" w="8088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070250" y="2539400"/>
              <a:ext cx="202200" cy="214725"/>
            </a:xfrm>
            <a:custGeom>
              <a:rect b="b" l="l" r="r" t="t"/>
              <a:pathLst>
                <a:path extrusionOk="0" h="8589" w="8088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067725" y="2593475"/>
              <a:ext cx="407300" cy="6525"/>
            </a:xfrm>
            <a:custGeom>
              <a:rect b="b" l="l" r="r" t="t"/>
              <a:pathLst>
                <a:path extrusionOk="0" h="261" w="16292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233575" y="2749925"/>
              <a:ext cx="366775" cy="175050"/>
            </a:xfrm>
            <a:custGeom>
              <a:rect b="b" l="l" r="r" t="t"/>
              <a:pathLst>
                <a:path extrusionOk="0" h="7002" w="14671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5869325" y="2748675"/>
              <a:ext cx="366775" cy="175050"/>
            </a:xfrm>
            <a:custGeom>
              <a:rect b="b" l="l" r="r" t="t"/>
              <a:pathLst>
                <a:path extrusionOk="0" h="7002" w="14671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5865975" y="2792450"/>
              <a:ext cx="736450" cy="9100"/>
            </a:xfrm>
            <a:custGeom>
              <a:rect b="b" l="l" r="r" t="t"/>
              <a:pathLst>
                <a:path extrusionOk="0" h="364" w="29458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493375" y="2071150"/>
              <a:ext cx="92775" cy="359250"/>
            </a:xfrm>
            <a:custGeom>
              <a:rect b="b" l="l" r="r" t="t"/>
              <a:pathLst>
                <a:path extrusionOk="0" h="14370" w="3711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587375" y="2168050"/>
              <a:ext cx="92750" cy="261100"/>
            </a:xfrm>
            <a:custGeom>
              <a:rect b="b" l="l" r="r" t="t"/>
              <a:pathLst>
                <a:path extrusionOk="0" h="10444" w="371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349275" y="2138400"/>
              <a:ext cx="143725" cy="291575"/>
            </a:xfrm>
            <a:custGeom>
              <a:rect b="b" l="l" r="r" t="t"/>
              <a:pathLst>
                <a:path extrusionOk="0" h="11663" w="5749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305825" y="2138800"/>
              <a:ext cx="45975" cy="291175"/>
            </a:xfrm>
            <a:custGeom>
              <a:rect b="b" l="l" r="r" t="t"/>
              <a:pathLst>
                <a:path extrusionOk="0" h="11647" w="1839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260725" y="2206075"/>
              <a:ext cx="45550" cy="223900"/>
            </a:xfrm>
            <a:custGeom>
              <a:rect b="b" l="l" r="r" t="t"/>
              <a:pathLst>
                <a:path extrusionOk="0" h="8956" w="1822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520125" y="3087025"/>
              <a:ext cx="215150" cy="346300"/>
            </a:xfrm>
            <a:custGeom>
              <a:rect b="b" l="l" r="r" t="t"/>
              <a:pathLst>
                <a:path extrusionOk="0" h="13852" w="8606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439925" y="3074075"/>
              <a:ext cx="92750" cy="359250"/>
            </a:xfrm>
            <a:custGeom>
              <a:rect b="b" l="l" r="r" t="t"/>
              <a:pathLst>
                <a:path extrusionOk="0" h="14370" w="371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249850" y="3141750"/>
              <a:ext cx="143725" cy="291150"/>
            </a:xfrm>
            <a:custGeom>
              <a:rect b="b" l="l" r="r" t="t"/>
              <a:pathLst>
                <a:path extrusionOk="0" h="11646" w="5749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392725" y="3033975"/>
              <a:ext cx="32175" cy="398925"/>
            </a:xfrm>
            <a:custGeom>
              <a:rect b="b" l="l" r="r" t="t"/>
              <a:pathLst>
                <a:path extrusionOk="0" h="15957" w="1287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424450" y="3096200"/>
              <a:ext cx="15900" cy="336700"/>
            </a:xfrm>
            <a:custGeom>
              <a:rect b="b" l="l" r="r" t="t"/>
              <a:pathLst>
                <a:path extrusionOk="0" h="13468" w="636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5912350" y="3418275"/>
              <a:ext cx="336700" cy="16300"/>
            </a:xfrm>
            <a:custGeom>
              <a:rect b="b" l="l" r="r" t="t"/>
              <a:pathLst>
                <a:path extrusionOk="0" h="652" w="13468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5883100" y="3325125"/>
              <a:ext cx="367200" cy="93575"/>
            </a:xfrm>
            <a:custGeom>
              <a:rect b="b" l="l" r="r" t="t"/>
              <a:pathLst>
                <a:path extrusionOk="0" h="3743" w="14688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5955375" y="3231125"/>
              <a:ext cx="294925" cy="94025"/>
            </a:xfrm>
            <a:custGeom>
              <a:rect b="b" l="l" r="r" t="t"/>
              <a:pathLst>
                <a:path extrusionOk="0" h="3761" w="11797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5836725" y="4382350"/>
              <a:ext cx="244825" cy="107575"/>
            </a:xfrm>
            <a:custGeom>
              <a:rect b="b" l="l" r="r" t="t"/>
              <a:pathLst>
                <a:path extrusionOk="0" h="4303" w="9793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033900" y="4448225"/>
              <a:ext cx="47225" cy="37750"/>
            </a:xfrm>
            <a:custGeom>
              <a:rect b="b" l="l" r="r" t="t"/>
              <a:pathLst>
                <a:path extrusionOk="0" h="1510" w="1889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5855125" y="4467150"/>
              <a:ext cx="226425" cy="22475"/>
            </a:xfrm>
            <a:custGeom>
              <a:rect b="b" l="l" r="r" t="t"/>
              <a:pathLst>
                <a:path extrusionOk="0" h="899" w="9057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5858875" y="4480925"/>
              <a:ext cx="223500" cy="3375"/>
            </a:xfrm>
            <a:custGeom>
              <a:rect b="b" l="l" r="r" t="t"/>
              <a:pathLst>
                <a:path extrusionOk="0" h="135" w="894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5893125" y="4465900"/>
              <a:ext cx="13400" cy="20475"/>
            </a:xfrm>
            <a:custGeom>
              <a:rect b="b" l="l" r="r" t="t"/>
              <a:pathLst>
                <a:path extrusionOk="0" h="819" w="536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939925" y="4452525"/>
              <a:ext cx="7950" cy="11300"/>
            </a:xfrm>
            <a:custGeom>
              <a:rect b="b" l="l" r="r" t="t"/>
              <a:pathLst>
                <a:path extrusionOk="0" h="452" w="318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5949525" y="4450425"/>
              <a:ext cx="8800" cy="7625"/>
            </a:xfrm>
            <a:custGeom>
              <a:rect b="b" l="l" r="r" t="t"/>
              <a:pathLst>
                <a:path extrusionOk="0" h="305" w="352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5950775" y="4444850"/>
              <a:ext cx="13800" cy="1700"/>
            </a:xfrm>
            <a:custGeom>
              <a:rect b="b" l="l" r="r" t="t"/>
              <a:pathLst>
                <a:path extrusionOk="0" h="68" w="552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51200" y="4436650"/>
              <a:ext cx="15900" cy="2575"/>
            </a:xfrm>
            <a:custGeom>
              <a:rect b="b" l="l" r="r" t="t"/>
              <a:pathLst>
                <a:path extrusionOk="0" h="103" w="636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5917775" y="4440475"/>
              <a:ext cx="25075" cy="14175"/>
            </a:xfrm>
            <a:custGeom>
              <a:rect b="b" l="l" r="r" t="t"/>
              <a:pathLst>
                <a:path extrusionOk="0" h="567" w="1003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5939075" y="4436225"/>
              <a:ext cx="12975" cy="16325"/>
            </a:xfrm>
            <a:custGeom>
              <a:rect b="b" l="l" r="r" t="t"/>
              <a:pathLst>
                <a:path extrusionOk="0" h="653" w="519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36400" y="4446775"/>
              <a:ext cx="46825" cy="38350"/>
            </a:xfrm>
            <a:custGeom>
              <a:rect b="b" l="l" r="r" t="t"/>
              <a:pathLst>
                <a:path extrusionOk="0" h="1534" w="1873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068575" y="4388625"/>
              <a:ext cx="2525" cy="54325"/>
            </a:xfrm>
            <a:custGeom>
              <a:rect b="b" l="l" r="r" t="t"/>
              <a:pathLst>
                <a:path extrusionOk="0" h="2173" w="101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5981275" y="4468650"/>
              <a:ext cx="38450" cy="2125"/>
            </a:xfrm>
            <a:custGeom>
              <a:rect b="b" l="l" r="r" t="t"/>
              <a:pathLst>
                <a:path extrusionOk="0" h="85" w="1538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041425" y="4468725"/>
              <a:ext cx="4200" cy="7625"/>
            </a:xfrm>
            <a:custGeom>
              <a:rect b="b" l="l" r="r" t="t"/>
              <a:pathLst>
                <a:path extrusionOk="0" h="305" w="168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049775" y="4456600"/>
              <a:ext cx="5875" cy="5150"/>
            </a:xfrm>
            <a:custGeom>
              <a:rect b="b" l="l" r="r" t="t"/>
              <a:pathLst>
                <a:path extrusionOk="0" h="206" w="235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061475" y="4450475"/>
              <a:ext cx="7825" cy="3325"/>
            </a:xfrm>
            <a:custGeom>
              <a:rect b="b" l="l" r="r" t="t"/>
              <a:pathLst>
                <a:path extrusionOk="0" h="133" w="313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074825" y="4448025"/>
              <a:ext cx="4200" cy="2325"/>
            </a:xfrm>
            <a:custGeom>
              <a:rect b="b" l="l" r="r" t="t"/>
              <a:pathLst>
                <a:path extrusionOk="0" h="93" w="168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5485025" y="2132125"/>
              <a:ext cx="1176300" cy="313725"/>
            </a:xfrm>
            <a:custGeom>
              <a:rect b="b" l="l" r="r" t="t"/>
              <a:pathLst>
                <a:path extrusionOk="0" h="12549" w="47052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5213500" y="2230225"/>
              <a:ext cx="81900" cy="54975"/>
            </a:xfrm>
            <a:custGeom>
              <a:rect b="b" l="l" r="r" t="t"/>
              <a:pathLst>
                <a:path extrusionOk="0" h="2199" w="3276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5282850" y="2132125"/>
              <a:ext cx="219325" cy="270700"/>
            </a:xfrm>
            <a:custGeom>
              <a:rect b="b" l="l" r="r" t="t"/>
              <a:pathLst>
                <a:path extrusionOk="0" h="10828" w="8773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1300" y="2178500"/>
              <a:ext cx="69800" cy="267350"/>
            </a:xfrm>
            <a:custGeom>
              <a:rect b="b" l="l" r="r" t="t"/>
              <a:pathLst>
                <a:path extrusionOk="0" h="10694" w="2792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5492550" y="2230700"/>
              <a:ext cx="1168775" cy="114900"/>
            </a:xfrm>
            <a:custGeom>
              <a:rect b="b" l="l" r="r" t="t"/>
              <a:pathLst>
                <a:path extrusionOk="0" h="4596" w="46751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88200" y="2176000"/>
              <a:ext cx="208875" cy="251050"/>
            </a:xfrm>
            <a:custGeom>
              <a:rect b="b" l="l" r="r" t="t"/>
              <a:pathLst>
                <a:path extrusionOk="0" h="10042" w="8355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9775" y="4386525"/>
              <a:ext cx="244400" cy="107750"/>
            </a:xfrm>
            <a:custGeom>
              <a:rect b="b" l="l" r="r" t="t"/>
              <a:pathLst>
                <a:path extrusionOk="0" h="4310" w="9776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219775" y="4452400"/>
              <a:ext cx="47650" cy="37750"/>
            </a:xfrm>
            <a:custGeom>
              <a:rect b="b" l="l" r="r" t="t"/>
              <a:pathLst>
                <a:path extrusionOk="0" h="1510" w="1906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219375" y="4471325"/>
              <a:ext cx="226425" cy="22475"/>
            </a:xfrm>
            <a:custGeom>
              <a:rect b="b" l="l" r="r" t="t"/>
              <a:pathLst>
                <a:path extrusionOk="0" h="899" w="9057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218950" y="4485100"/>
              <a:ext cx="221000" cy="3475"/>
            </a:xfrm>
            <a:custGeom>
              <a:rect b="b" l="l" r="r" t="t"/>
              <a:pathLst>
                <a:path extrusionOk="0" h="139" w="884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394375" y="4470075"/>
              <a:ext cx="13400" cy="20475"/>
            </a:xfrm>
            <a:custGeom>
              <a:rect b="b" l="l" r="r" t="t"/>
              <a:pathLst>
                <a:path extrusionOk="0" h="819" w="536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353450" y="4457075"/>
              <a:ext cx="7550" cy="10925"/>
            </a:xfrm>
            <a:custGeom>
              <a:rect b="b" l="l" r="r" t="t"/>
              <a:pathLst>
                <a:path extrusionOk="0" h="437" w="302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342600" y="4454950"/>
              <a:ext cx="8775" cy="7275"/>
            </a:xfrm>
            <a:custGeom>
              <a:rect b="b" l="l" r="r" t="t"/>
              <a:pathLst>
                <a:path extrusionOk="0" h="291" w="351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336325" y="4449025"/>
              <a:ext cx="13800" cy="1850"/>
            </a:xfrm>
            <a:custGeom>
              <a:rect b="b" l="l" r="r" t="t"/>
              <a:pathLst>
                <a:path extrusionOk="0" h="74" w="552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333825" y="4440825"/>
              <a:ext cx="15900" cy="2575"/>
            </a:xfrm>
            <a:custGeom>
              <a:rect b="b" l="l" r="r" t="t"/>
              <a:pathLst>
                <a:path extrusionOk="0" h="103" w="636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358050" y="4444675"/>
              <a:ext cx="25075" cy="14150"/>
            </a:xfrm>
            <a:custGeom>
              <a:rect b="b" l="l" r="r" t="t"/>
              <a:pathLst>
                <a:path extrusionOk="0" h="566" w="1003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348850" y="4440400"/>
              <a:ext cx="12975" cy="16325"/>
            </a:xfrm>
            <a:custGeom>
              <a:rect b="b" l="l" r="r" t="t"/>
              <a:pathLst>
                <a:path extrusionOk="0" h="653" w="519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217700" y="4450950"/>
              <a:ext cx="47225" cy="38350"/>
            </a:xfrm>
            <a:custGeom>
              <a:rect b="b" l="l" r="r" t="t"/>
              <a:pathLst>
                <a:path extrusionOk="0" h="1534" w="1889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230225" y="4392800"/>
              <a:ext cx="2125" cy="54325"/>
            </a:xfrm>
            <a:custGeom>
              <a:rect b="b" l="l" r="r" t="t"/>
              <a:pathLst>
                <a:path extrusionOk="0" h="2173" w="85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281175" y="4472825"/>
              <a:ext cx="38475" cy="2125"/>
            </a:xfrm>
            <a:custGeom>
              <a:rect b="b" l="l" r="r" t="t"/>
              <a:pathLst>
                <a:path extrusionOk="0" h="85" w="1539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255275" y="4472925"/>
              <a:ext cx="4225" cy="7600"/>
            </a:xfrm>
            <a:custGeom>
              <a:rect b="b" l="l" r="r" t="t"/>
              <a:pathLst>
                <a:path extrusionOk="0" h="304" w="169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45675" y="4460775"/>
              <a:ext cx="5450" cy="5225"/>
            </a:xfrm>
            <a:custGeom>
              <a:rect b="b" l="l" r="r" t="t"/>
              <a:pathLst>
                <a:path extrusionOk="0" h="209" w="218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231900" y="4454675"/>
              <a:ext cx="7950" cy="3300"/>
            </a:xfrm>
            <a:custGeom>
              <a:rect b="b" l="l" r="r" t="t"/>
              <a:pathLst>
                <a:path extrusionOk="0" h="132" w="318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21875" y="4452200"/>
              <a:ext cx="4200" cy="2325"/>
            </a:xfrm>
            <a:custGeom>
              <a:rect b="b" l="l" r="r" t="t"/>
              <a:pathLst>
                <a:path extrusionOk="0" h="93" w="168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534325" y="2405325"/>
              <a:ext cx="347550" cy="294425"/>
            </a:xfrm>
            <a:custGeom>
              <a:rect b="b" l="l" r="r" t="t"/>
              <a:pathLst>
                <a:path extrusionOk="0" h="11777" w="13902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921950" y="2111250"/>
              <a:ext cx="200100" cy="384325"/>
            </a:xfrm>
            <a:custGeom>
              <a:rect b="b" l="l" r="r" t="t"/>
              <a:pathLst>
                <a:path extrusionOk="0" h="15373" w="8004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936150" y="2236550"/>
              <a:ext cx="15075" cy="13275"/>
            </a:xfrm>
            <a:custGeom>
              <a:rect b="b" l="l" r="r" t="t"/>
              <a:pathLst>
                <a:path extrusionOk="0" h="531" w="603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929475" y="2228000"/>
              <a:ext cx="26325" cy="8275"/>
            </a:xfrm>
            <a:custGeom>
              <a:rect b="b" l="l" r="r" t="t"/>
              <a:pathLst>
                <a:path extrusionOk="0" h="331" w="1053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011750" y="2236550"/>
              <a:ext cx="15500" cy="13275"/>
            </a:xfrm>
            <a:custGeom>
              <a:rect b="b" l="l" r="r" t="t"/>
              <a:pathLst>
                <a:path extrusionOk="0" h="531" w="62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007175" y="2228000"/>
              <a:ext cx="26750" cy="8275"/>
            </a:xfrm>
            <a:custGeom>
              <a:rect b="b" l="l" r="r" t="t"/>
              <a:pathLst>
                <a:path extrusionOk="0" h="331" w="107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963300" y="2234050"/>
              <a:ext cx="21325" cy="62675"/>
            </a:xfrm>
            <a:custGeom>
              <a:rect b="b" l="l" r="r" t="t"/>
              <a:pathLst>
                <a:path extrusionOk="0" h="2507" w="853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5971650" y="2301325"/>
              <a:ext cx="38475" cy="20675"/>
            </a:xfrm>
            <a:custGeom>
              <a:rect b="b" l="l" r="r" t="t"/>
              <a:pathLst>
                <a:path extrusionOk="0" h="827" w="1539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5977100" y="2359775"/>
              <a:ext cx="67675" cy="35625"/>
            </a:xfrm>
            <a:custGeom>
              <a:rect b="b" l="l" r="r" t="t"/>
              <a:pathLst>
                <a:path extrusionOk="0" h="1425" w="2707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5896475" y="2076900"/>
              <a:ext cx="301675" cy="294175"/>
            </a:xfrm>
            <a:custGeom>
              <a:rect b="b" l="l" r="r" t="t"/>
              <a:pathLst>
                <a:path extrusionOk="0" h="11767" w="12067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185675" y="2198775"/>
              <a:ext cx="91775" cy="98975"/>
            </a:xfrm>
            <a:custGeom>
              <a:rect b="b" l="l" r="r" t="t"/>
              <a:pathLst>
                <a:path extrusionOk="0" h="3959" w="3671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5901475" y="2104125"/>
              <a:ext cx="109900" cy="115750"/>
            </a:xfrm>
            <a:custGeom>
              <a:rect b="b" l="l" r="r" t="t"/>
              <a:pathLst>
                <a:path extrusionOk="0" h="4630" w="4396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127475" y="2252000"/>
              <a:ext cx="43875" cy="45125"/>
            </a:xfrm>
            <a:custGeom>
              <a:rect b="b" l="l" r="r" t="t"/>
              <a:pathLst>
                <a:path extrusionOk="0" h="1805" w="1755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143350" y="2260275"/>
              <a:ext cx="16725" cy="29325"/>
            </a:xfrm>
            <a:custGeom>
              <a:rect b="b" l="l" r="r" t="t"/>
              <a:pathLst>
                <a:path extrusionOk="0" h="1173" w="669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5986275" y="2197950"/>
              <a:ext cx="91925" cy="83925"/>
            </a:xfrm>
            <a:custGeom>
              <a:rect b="b" l="l" r="r" t="t"/>
              <a:pathLst>
                <a:path extrusionOk="0" h="3357" w="3677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5893975" y="2197950"/>
              <a:ext cx="91900" cy="83925"/>
            </a:xfrm>
            <a:custGeom>
              <a:rect b="b" l="l" r="r" t="t"/>
              <a:pathLst>
                <a:path extrusionOk="0" h="3357" w="3676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5974575" y="2239075"/>
              <a:ext cx="14650" cy="4200"/>
            </a:xfrm>
            <a:custGeom>
              <a:rect b="b" l="l" r="r" t="t"/>
              <a:pathLst>
                <a:path extrusionOk="0" h="168" w="586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065225" y="2247900"/>
              <a:ext cx="71450" cy="14775"/>
            </a:xfrm>
            <a:custGeom>
              <a:rect b="b" l="l" r="r" t="t"/>
              <a:pathLst>
                <a:path extrusionOk="0" h="591" w="2858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5833825" y="3063200"/>
              <a:ext cx="564350" cy="1370125"/>
            </a:xfrm>
            <a:custGeom>
              <a:rect b="b" l="l" r="r" t="t"/>
              <a:pathLst>
                <a:path extrusionOk="0" h="54805" w="22574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5931975" y="3082425"/>
              <a:ext cx="63925" cy="1348400"/>
            </a:xfrm>
            <a:custGeom>
              <a:rect b="b" l="l" r="r" t="t"/>
              <a:pathLst>
                <a:path extrusionOk="0" h="53936" w="2557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39175" y="3110000"/>
              <a:ext cx="162500" cy="1309975"/>
            </a:xfrm>
            <a:custGeom>
              <a:rect b="b" l="l" r="r" t="t"/>
              <a:pathLst>
                <a:path extrusionOk="0" h="52399" w="650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5972075" y="2426200"/>
              <a:ext cx="53500" cy="36950"/>
            </a:xfrm>
            <a:custGeom>
              <a:rect b="b" l="l" r="r" t="t"/>
              <a:pathLst>
                <a:path extrusionOk="0" h="1478" w="214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066900" y="2432025"/>
              <a:ext cx="61000" cy="43075"/>
            </a:xfrm>
            <a:custGeom>
              <a:rect b="b" l="l" r="r" t="t"/>
              <a:pathLst>
                <a:path extrusionOk="0" h="1723" w="244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33475" y="2468400"/>
              <a:ext cx="19250" cy="612375"/>
            </a:xfrm>
            <a:custGeom>
              <a:rect b="b" l="l" r="r" t="t"/>
              <a:pathLst>
                <a:path extrusionOk="0" h="24495" w="77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073175" y="2568800"/>
              <a:ext cx="20475" cy="18650"/>
            </a:xfrm>
            <a:custGeom>
              <a:rect b="b" l="l" r="r" t="t"/>
              <a:pathLst>
                <a:path extrusionOk="0" h="746" w="819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76925" y="2707050"/>
              <a:ext cx="17150" cy="16375"/>
            </a:xfrm>
            <a:custGeom>
              <a:rect b="b" l="l" r="r" t="t"/>
              <a:pathLst>
                <a:path extrusionOk="0" h="655" w="686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5709750" y="2533975"/>
              <a:ext cx="66850" cy="166275"/>
            </a:xfrm>
            <a:custGeom>
              <a:rect b="b" l="l" r="r" t="t"/>
              <a:pathLst>
                <a:path extrusionOk="0" h="6651" w="2674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254875" y="2614575"/>
              <a:ext cx="121150" cy="123700"/>
            </a:xfrm>
            <a:custGeom>
              <a:rect b="b" l="l" r="r" t="t"/>
              <a:pathLst>
                <a:path extrusionOk="0" h="4948" w="4846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5978350" y="2767050"/>
              <a:ext cx="431525" cy="335525"/>
            </a:xfrm>
            <a:custGeom>
              <a:rect b="b" l="l" r="r" t="t"/>
              <a:pathLst>
                <a:path extrusionOk="0" h="13421" w="17261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137500" y="2696575"/>
              <a:ext cx="430250" cy="113950"/>
            </a:xfrm>
            <a:custGeom>
              <a:rect b="b" l="l" r="r" t="t"/>
              <a:pathLst>
                <a:path extrusionOk="0" h="4558" w="1721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199725" y="2765375"/>
              <a:ext cx="158350" cy="33025"/>
            </a:xfrm>
            <a:custGeom>
              <a:rect b="b" l="l" r="r" t="t"/>
              <a:pathLst>
                <a:path extrusionOk="0" h="1321" w="6334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6196400" y="2855600"/>
              <a:ext cx="177950" cy="232275"/>
            </a:xfrm>
            <a:custGeom>
              <a:rect b="b" l="l" r="r" t="t"/>
              <a:pathLst>
                <a:path extrusionOk="0" h="9291" w="7118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6218950" y="2645925"/>
              <a:ext cx="308300" cy="539050"/>
            </a:xfrm>
            <a:custGeom>
              <a:rect b="b" l="l" r="r" t="t"/>
              <a:pathLst>
                <a:path extrusionOk="0" h="21562" w="12332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6282850" y="3129200"/>
              <a:ext cx="75225" cy="35125"/>
            </a:xfrm>
            <a:custGeom>
              <a:rect b="b" l="l" r="r" t="t"/>
              <a:pathLst>
                <a:path extrusionOk="0" h="1405" w="3009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6285375" y="3138975"/>
              <a:ext cx="61425" cy="12575"/>
            </a:xfrm>
            <a:custGeom>
              <a:rect b="b" l="l" r="r" t="t"/>
              <a:pathLst>
                <a:path extrusionOk="0" h="503" w="2457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683025" y="2421600"/>
              <a:ext cx="708450" cy="660850"/>
            </a:xfrm>
            <a:custGeom>
              <a:rect b="b" l="l" r="r" t="t"/>
              <a:pathLst>
                <a:path extrusionOk="0" h="26434" w="28338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35"/>
          <p:cNvGrpSpPr/>
          <p:nvPr/>
        </p:nvGrpSpPr>
        <p:grpSpPr>
          <a:xfrm>
            <a:off x="1013293" y="844246"/>
            <a:ext cx="3824410" cy="2177545"/>
            <a:chOff x="2560680" y="1060212"/>
            <a:chExt cx="2027467" cy="2207568"/>
          </a:xfrm>
        </p:grpSpPr>
        <p:sp>
          <p:nvSpPr>
            <p:cNvPr id="1054" name="Google Shape;1054;p35"/>
            <p:cNvSpPr/>
            <p:nvPr/>
          </p:nvSpPr>
          <p:spPr>
            <a:xfrm>
              <a:off x="2611598" y="3127317"/>
              <a:ext cx="1965303" cy="45017"/>
            </a:xfrm>
            <a:custGeom>
              <a:rect b="b" l="l" r="r" t="t"/>
              <a:pathLst>
                <a:path extrusionOk="0" h="1381" w="6029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2568732" y="1108978"/>
              <a:ext cx="2008169" cy="2048916"/>
            </a:xfrm>
            <a:custGeom>
              <a:rect b="b" l="l" r="r" t="t"/>
              <a:pathLst>
                <a:path extrusionOk="0" h="62855" w="61605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568732" y="1106827"/>
              <a:ext cx="2010842" cy="2053186"/>
            </a:xfrm>
            <a:custGeom>
              <a:rect b="b" l="l" r="r" t="t"/>
              <a:pathLst>
                <a:path extrusionOk="0" h="62986" w="61687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2560680" y="1060212"/>
              <a:ext cx="2027467" cy="96489"/>
            </a:xfrm>
            <a:custGeom>
              <a:rect b="b" l="l" r="r" t="t"/>
              <a:pathLst>
                <a:path extrusionOk="0" h="2960" w="62197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3521361" y="3140715"/>
              <a:ext cx="13984" cy="71812"/>
            </a:xfrm>
            <a:custGeom>
              <a:rect b="b" l="l" r="r" t="t"/>
              <a:pathLst>
                <a:path extrusionOk="0" h="2203" w="429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3490817" y="3196392"/>
              <a:ext cx="71845" cy="71389"/>
            </a:xfrm>
            <a:custGeom>
              <a:rect b="b" l="l" r="r" t="t"/>
              <a:pathLst>
                <a:path extrusionOk="0" h="2190" w="2204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" name="Google Shape;1060;p35"/>
          <p:cNvSpPr txBox="1"/>
          <p:nvPr>
            <p:ph type="title"/>
          </p:nvPr>
        </p:nvSpPr>
        <p:spPr>
          <a:xfrm>
            <a:off x="5064650" y="67212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1061" name="Google Shape;1061;p35"/>
          <p:cNvSpPr txBox="1"/>
          <p:nvPr>
            <p:ph idx="2" type="subTitle"/>
          </p:nvPr>
        </p:nvSpPr>
        <p:spPr>
          <a:xfrm>
            <a:off x="4837850" y="1173800"/>
            <a:ext cx="4306200" cy="3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A/B Test on IP address level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Online Survey using </a:t>
            </a:r>
            <a:r>
              <a:rPr i="1" lang="en" sz="1800"/>
              <a:t>Qualtrics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Randomization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Double Blinding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Baseline for benchmark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Photo Selection: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Excludability - only treatment changed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Pilot Experiment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Offensive question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Time limit</a:t>
            </a:r>
            <a:endParaRPr sz="1800"/>
          </a:p>
        </p:txBody>
      </p:sp>
      <p:pic>
        <p:nvPicPr>
          <p:cNvPr id="1062" name="Google Shape;10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79" y="1283177"/>
            <a:ext cx="1039624" cy="136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460" y="1283177"/>
            <a:ext cx="1039624" cy="136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084" y="1283177"/>
            <a:ext cx="1039624" cy="1361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p35"/>
          <p:cNvGrpSpPr/>
          <p:nvPr/>
        </p:nvGrpSpPr>
        <p:grpSpPr>
          <a:xfrm>
            <a:off x="-29376" y="1248430"/>
            <a:ext cx="1510405" cy="3426812"/>
            <a:chOff x="1418399" y="1248430"/>
            <a:chExt cx="1510405" cy="3426812"/>
          </a:xfrm>
        </p:grpSpPr>
        <p:sp>
          <p:nvSpPr>
            <p:cNvPr id="1066" name="Google Shape;1066;p35"/>
            <p:cNvSpPr/>
            <p:nvPr/>
          </p:nvSpPr>
          <p:spPr>
            <a:xfrm>
              <a:off x="1705583" y="4527315"/>
              <a:ext cx="333277" cy="147927"/>
            </a:xfrm>
            <a:custGeom>
              <a:rect b="b" l="l" r="r" t="t"/>
              <a:pathLst>
                <a:path extrusionOk="0" h="4538" w="10224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1706104" y="4658585"/>
              <a:ext cx="300093" cy="6487"/>
            </a:xfrm>
            <a:custGeom>
              <a:rect b="b" l="l" r="r" t="t"/>
              <a:pathLst>
                <a:path extrusionOk="0" h="199" w="9206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888292" y="4626216"/>
              <a:ext cx="16103" cy="17994"/>
            </a:xfrm>
            <a:custGeom>
              <a:rect b="b" l="l" r="r" t="t"/>
              <a:pathLst>
                <a:path extrusionOk="0" h="552" w="494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899538" y="4629443"/>
              <a:ext cx="15549" cy="20765"/>
            </a:xfrm>
            <a:custGeom>
              <a:rect b="b" l="l" r="r" t="t"/>
              <a:pathLst>
                <a:path extrusionOk="0" h="637" w="477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1708256" y="4627520"/>
              <a:ext cx="52547" cy="33869"/>
            </a:xfrm>
            <a:custGeom>
              <a:rect b="b" l="l" r="r" t="t"/>
              <a:pathLst>
                <a:path extrusionOk="0" h="1039" w="1612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872743" y="4625107"/>
              <a:ext cx="18255" cy="8638"/>
            </a:xfrm>
            <a:custGeom>
              <a:rect b="b" l="l" r="r" t="t"/>
              <a:pathLst>
                <a:path extrusionOk="0" h="265" w="56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865767" y="4613600"/>
              <a:ext cx="22003" cy="6454"/>
            </a:xfrm>
            <a:custGeom>
              <a:rect b="b" l="l" r="r" t="t"/>
              <a:pathLst>
                <a:path extrusionOk="0" h="198" w="675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706104" y="4658585"/>
              <a:ext cx="300093" cy="6487"/>
            </a:xfrm>
            <a:custGeom>
              <a:rect b="b" l="l" r="r" t="t"/>
              <a:pathLst>
                <a:path extrusionOk="0" h="199" w="9206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1888292" y="4626216"/>
              <a:ext cx="16103" cy="17994"/>
            </a:xfrm>
            <a:custGeom>
              <a:rect b="b" l="l" r="r" t="t"/>
              <a:pathLst>
                <a:path extrusionOk="0" h="552" w="494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899538" y="4629443"/>
              <a:ext cx="15549" cy="20765"/>
            </a:xfrm>
            <a:custGeom>
              <a:rect b="b" l="l" r="r" t="t"/>
              <a:pathLst>
                <a:path extrusionOk="0" h="637" w="477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708256" y="4627520"/>
              <a:ext cx="52547" cy="33869"/>
            </a:xfrm>
            <a:custGeom>
              <a:rect b="b" l="l" r="r" t="t"/>
              <a:pathLst>
                <a:path extrusionOk="0" h="1039" w="1612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1872743" y="4625107"/>
              <a:ext cx="18255" cy="8638"/>
            </a:xfrm>
            <a:custGeom>
              <a:rect b="b" l="l" r="r" t="t"/>
              <a:pathLst>
                <a:path extrusionOk="0" h="265" w="56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1865767" y="4613600"/>
              <a:ext cx="22003" cy="6454"/>
            </a:xfrm>
            <a:custGeom>
              <a:rect b="b" l="l" r="r" t="t"/>
              <a:pathLst>
                <a:path extrusionOk="0" h="198" w="675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1890410" y="4444811"/>
              <a:ext cx="320075" cy="224010"/>
            </a:xfrm>
            <a:custGeom>
              <a:rect b="b" l="l" r="r" t="t"/>
              <a:pathLst>
                <a:path extrusionOk="0" h="6872" w="9819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1892040" y="4572788"/>
              <a:ext cx="287738" cy="89154"/>
            </a:xfrm>
            <a:custGeom>
              <a:rect b="b" l="l" r="r" t="t"/>
              <a:pathLst>
                <a:path extrusionOk="0" h="2735" w="8827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2072044" y="4596780"/>
              <a:ext cx="19852" cy="13626"/>
            </a:xfrm>
            <a:custGeom>
              <a:rect b="b" l="l" r="r" t="t"/>
              <a:pathLst>
                <a:path extrusionOk="0" h="418" w="609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2081171" y="4602876"/>
              <a:ext cx="19852" cy="16853"/>
            </a:xfrm>
            <a:custGeom>
              <a:rect b="b" l="l" r="r" t="t"/>
              <a:pathLst>
                <a:path extrusionOk="0" h="517" w="609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1903808" y="4542701"/>
              <a:ext cx="41301" cy="45734"/>
            </a:xfrm>
            <a:custGeom>
              <a:rect b="b" l="l" r="r" t="t"/>
              <a:pathLst>
                <a:path extrusionOk="0" h="1403" w="1267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2060798" y="4590880"/>
              <a:ext cx="18776" cy="6226"/>
            </a:xfrm>
            <a:custGeom>
              <a:rect b="b" l="l" r="r" t="t"/>
              <a:pathLst>
                <a:path extrusionOk="0" h="191" w="576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2058125" y="4575950"/>
              <a:ext cx="21449" cy="8541"/>
            </a:xfrm>
            <a:custGeom>
              <a:rect b="b" l="l" r="r" t="t"/>
              <a:pathLst>
                <a:path extrusionOk="0" h="262" w="658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1605378" y="2680992"/>
              <a:ext cx="818719" cy="1918167"/>
            </a:xfrm>
            <a:custGeom>
              <a:rect b="b" l="l" r="r" t="t"/>
              <a:pathLst>
                <a:path extrusionOk="0" h="58844" w="25116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1647168" y="4519296"/>
              <a:ext cx="309709" cy="5933"/>
            </a:xfrm>
            <a:custGeom>
              <a:rect b="b" l="l" r="r" t="t"/>
              <a:pathLst>
                <a:path extrusionOk="0" h="182" w="9501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1954171" y="4453384"/>
              <a:ext cx="199366" cy="70215"/>
            </a:xfrm>
            <a:custGeom>
              <a:rect b="b" l="l" r="r" t="t"/>
              <a:pathLst>
                <a:path extrusionOk="0" h="2154" w="6116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2120810" y="3658950"/>
              <a:ext cx="117384" cy="10464"/>
            </a:xfrm>
            <a:custGeom>
              <a:rect b="b" l="l" r="r" t="t"/>
              <a:pathLst>
                <a:path extrusionOk="0" h="321" w="3601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129904" y="3668664"/>
              <a:ext cx="88437" cy="26404"/>
            </a:xfrm>
            <a:custGeom>
              <a:rect b="b" l="l" r="r" t="t"/>
              <a:pathLst>
                <a:path extrusionOk="0" h="810" w="2713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1942925" y="2712612"/>
              <a:ext cx="34847" cy="237929"/>
            </a:xfrm>
            <a:custGeom>
              <a:rect b="b" l="l" r="r" t="t"/>
              <a:pathLst>
                <a:path extrusionOk="0" h="7299" w="1069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1772016" y="2701366"/>
              <a:ext cx="26828" cy="1813138"/>
            </a:xfrm>
            <a:custGeom>
              <a:rect b="b" l="l" r="r" t="t"/>
              <a:pathLst>
                <a:path extrusionOk="0" h="55622" w="823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2083290" y="2749578"/>
              <a:ext cx="236332" cy="1732785"/>
            </a:xfrm>
            <a:custGeom>
              <a:rect b="b" l="l" r="r" t="t"/>
              <a:pathLst>
                <a:path extrusionOk="0" h="53157" w="725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1947228" y="4199417"/>
              <a:ext cx="11800" cy="381521"/>
            </a:xfrm>
            <a:custGeom>
              <a:rect b="b" l="l" r="r" t="t"/>
              <a:pathLst>
                <a:path extrusionOk="0" h="11704" w="362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1605378" y="2680992"/>
              <a:ext cx="818719" cy="1918167"/>
            </a:xfrm>
            <a:custGeom>
              <a:rect b="b" l="l" r="r" t="t"/>
              <a:pathLst>
                <a:path extrusionOk="0" h="58844" w="25116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1647168" y="4519296"/>
              <a:ext cx="309709" cy="5933"/>
            </a:xfrm>
            <a:custGeom>
              <a:rect b="b" l="l" r="r" t="t"/>
              <a:pathLst>
                <a:path extrusionOk="0" h="182" w="9501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1954171" y="4453384"/>
              <a:ext cx="199366" cy="70215"/>
            </a:xfrm>
            <a:custGeom>
              <a:rect b="b" l="l" r="r" t="t"/>
              <a:pathLst>
                <a:path extrusionOk="0" h="2154" w="6116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2120810" y="3658950"/>
              <a:ext cx="117384" cy="10464"/>
            </a:xfrm>
            <a:custGeom>
              <a:rect b="b" l="l" r="r" t="t"/>
              <a:pathLst>
                <a:path extrusionOk="0" h="321" w="3601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2129904" y="3668664"/>
              <a:ext cx="88437" cy="26404"/>
            </a:xfrm>
            <a:custGeom>
              <a:rect b="b" l="l" r="r" t="t"/>
              <a:pathLst>
                <a:path extrusionOk="0" h="810" w="2713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1942925" y="2712612"/>
              <a:ext cx="34847" cy="237929"/>
            </a:xfrm>
            <a:custGeom>
              <a:rect b="b" l="l" r="r" t="t"/>
              <a:pathLst>
                <a:path extrusionOk="0" h="7299" w="1069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1772016" y="2701366"/>
              <a:ext cx="26828" cy="1813138"/>
            </a:xfrm>
            <a:custGeom>
              <a:rect b="b" l="l" r="r" t="t"/>
              <a:pathLst>
                <a:path extrusionOk="0" h="55622" w="823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2083290" y="2749578"/>
              <a:ext cx="236332" cy="1732785"/>
            </a:xfrm>
            <a:custGeom>
              <a:rect b="b" l="l" r="r" t="t"/>
              <a:pathLst>
                <a:path extrusionOk="0" h="53157" w="725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1947228" y="4199417"/>
              <a:ext cx="11800" cy="381521"/>
            </a:xfrm>
            <a:custGeom>
              <a:rect b="b" l="l" r="r" t="t"/>
              <a:pathLst>
                <a:path extrusionOk="0" h="11704" w="362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1787533" y="1363565"/>
              <a:ext cx="276525" cy="457506"/>
            </a:xfrm>
            <a:custGeom>
              <a:rect b="b" l="l" r="r" t="t"/>
              <a:pathLst>
                <a:path extrusionOk="0" h="14035" w="8483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2029863" y="1500083"/>
              <a:ext cx="28816" cy="21482"/>
            </a:xfrm>
            <a:custGeom>
              <a:rect b="b" l="l" r="r" t="t"/>
              <a:pathLst>
                <a:path extrusionOk="0" h="659" w="884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2017410" y="1490434"/>
              <a:ext cx="38595" cy="11996"/>
            </a:xfrm>
            <a:custGeom>
              <a:rect b="b" l="l" r="r" t="t"/>
              <a:pathLst>
                <a:path extrusionOk="0" h="368" w="1184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1916488" y="1502039"/>
              <a:ext cx="28066" cy="21840"/>
            </a:xfrm>
            <a:custGeom>
              <a:rect b="b" l="l" r="r" t="t"/>
              <a:pathLst>
                <a:path extrusionOk="0" h="670" w="861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1905405" y="1492585"/>
              <a:ext cx="38628" cy="12094"/>
            </a:xfrm>
            <a:custGeom>
              <a:rect b="b" l="l" r="r" t="t"/>
              <a:pathLst>
                <a:path extrusionOk="0" h="371" w="1185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1977739" y="1502234"/>
              <a:ext cx="28979" cy="91338"/>
            </a:xfrm>
            <a:custGeom>
              <a:rect b="b" l="l" r="r" t="t"/>
              <a:pathLst>
                <a:path extrusionOk="0" h="2802" w="889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1938655" y="1599603"/>
              <a:ext cx="56263" cy="30674"/>
            </a:xfrm>
            <a:custGeom>
              <a:rect b="b" l="l" r="r" t="t"/>
              <a:pathLst>
                <a:path extrusionOk="0" h="941" w="1726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1882392" y="1684422"/>
              <a:ext cx="95380" cy="53134"/>
            </a:xfrm>
            <a:custGeom>
              <a:rect b="b" l="l" r="r" t="t"/>
              <a:pathLst>
                <a:path extrusionOk="0" h="1630" w="2926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1747796" y="1481404"/>
              <a:ext cx="71389" cy="98575"/>
            </a:xfrm>
            <a:custGeom>
              <a:rect b="b" l="l" r="r" t="t"/>
              <a:pathLst>
                <a:path extrusionOk="0" h="3024" w="219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1767192" y="1503114"/>
              <a:ext cx="31098" cy="55318"/>
            </a:xfrm>
            <a:custGeom>
              <a:rect b="b" l="l" r="r" t="t"/>
              <a:pathLst>
                <a:path extrusionOk="0" h="1697" w="954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1767192" y="1248430"/>
              <a:ext cx="330897" cy="297257"/>
            </a:xfrm>
            <a:custGeom>
              <a:rect b="b" l="l" r="r" t="t"/>
              <a:pathLst>
                <a:path extrusionOk="0" h="9119" w="10151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2735501" y="1705708"/>
              <a:ext cx="193303" cy="276101"/>
            </a:xfrm>
            <a:custGeom>
              <a:rect b="b" l="l" r="r" t="t"/>
              <a:pathLst>
                <a:path extrusionOk="0" h="8470" w="593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1500903" y="1758907"/>
              <a:ext cx="1353970" cy="992855"/>
            </a:xfrm>
            <a:custGeom>
              <a:rect b="b" l="l" r="r" t="t"/>
              <a:pathLst>
                <a:path extrusionOk="0" h="30458" w="41536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1778960" y="1772826"/>
              <a:ext cx="140952" cy="102356"/>
            </a:xfrm>
            <a:custGeom>
              <a:rect b="b" l="l" r="r" t="t"/>
              <a:pathLst>
                <a:path extrusionOk="0" h="3140" w="4324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1918803" y="1772826"/>
              <a:ext cx="70769" cy="99585"/>
            </a:xfrm>
            <a:custGeom>
              <a:rect b="b" l="l" r="r" t="t"/>
              <a:pathLst>
                <a:path extrusionOk="0" h="3055" w="2171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1924182" y="1790494"/>
              <a:ext cx="26828" cy="744266"/>
            </a:xfrm>
            <a:custGeom>
              <a:rect b="b" l="l" r="r" t="t"/>
              <a:pathLst>
                <a:path extrusionOk="0" h="22832" w="823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1913457" y="1785148"/>
              <a:ext cx="32174" cy="102910"/>
            </a:xfrm>
            <a:custGeom>
              <a:rect b="b" l="l" r="r" t="t"/>
              <a:pathLst>
                <a:path extrusionOk="0" h="3157" w="987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1922552" y="1873552"/>
              <a:ext cx="113635" cy="710495"/>
            </a:xfrm>
            <a:custGeom>
              <a:rect b="b" l="l" r="r" t="t"/>
              <a:pathLst>
                <a:path extrusionOk="0" h="21796" w="3486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2408515" y="2144666"/>
              <a:ext cx="11311" cy="75594"/>
            </a:xfrm>
            <a:custGeom>
              <a:rect b="b" l="l" r="r" t="t"/>
              <a:pathLst>
                <a:path extrusionOk="0" h="2319" w="347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2416567" y="2147893"/>
              <a:ext cx="27903" cy="62718"/>
            </a:xfrm>
            <a:custGeom>
              <a:rect b="b" l="l" r="r" t="t"/>
              <a:pathLst>
                <a:path extrusionOk="0" h="1924" w="856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1418399" y="2019817"/>
              <a:ext cx="817089" cy="727902"/>
            </a:xfrm>
            <a:custGeom>
              <a:rect b="b" l="l" r="r" t="t"/>
              <a:pathLst>
                <a:path extrusionOk="0" h="22330" w="25066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1440369" y="2005898"/>
              <a:ext cx="526710" cy="686373"/>
            </a:xfrm>
            <a:custGeom>
              <a:rect b="b" l="l" r="r" t="t"/>
              <a:pathLst>
                <a:path extrusionOk="0" h="21056" w="16158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1653590" y="1852657"/>
              <a:ext cx="315609" cy="839614"/>
            </a:xfrm>
            <a:custGeom>
              <a:rect b="b" l="l" r="r" t="t"/>
              <a:pathLst>
                <a:path extrusionOk="0" h="25757" w="9682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1895789" y="2521851"/>
              <a:ext cx="30022" cy="153273"/>
            </a:xfrm>
            <a:custGeom>
              <a:rect b="b" l="l" r="r" t="t"/>
              <a:pathLst>
                <a:path extrusionOk="0" h="4702" w="921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1490733" y="2484332"/>
              <a:ext cx="462396" cy="207939"/>
            </a:xfrm>
            <a:custGeom>
              <a:rect b="b" l="l" r="r" t="t"/>
              <a:pathLst>
                <a:path extrusionOk="0" h="6379" w="14185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1934352" y="2548647"/>
              <a:ext cx="22525" cy="18841"/>
            </a:xfrm>
            <a:custGeom>
              <a:rect b="b" l="l" r="r" t="t"/>
              <a:pathLst>
                <a:path extrusionOk="0" h="578" w="691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35"/>
          <p:cNvSpPr txBox="1"/>
          <p:nvPr/>
        </p:nvSpPr>
        <p:spPr>
          <a:xfrm>
            <a:off x="1306392" y="955396"/>
            <a:ext cx="1108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Baseline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1" name="Google Shape;1131;p35"/>
          <p:cNvSpPr txBox="1"/>
          <p:nvPr/>
        </p:nvSpPr>
        <p:spPr>
          <a:xfrm>
            <a:off x="2692558" y="955396"/>
            <a:ext cx="1108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Control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2" name="Google Shape;1132;p35"/>
          <p:cNvSpPr txBox="1"/>
          <p:nvPr/>
        </p:nvSpPr>
        <p:spPr>
          <a:xfrm>
            <a:off x="3671028" y="955396"/>
            <a:ext cx="1108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Treatment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3" name="Google Shape;1133;p35"/>
          <p:cNvSpPr txBox="1"/>
          <p:nvPr/>
        </p:nvSpPr>
        <p:spPr>
          <a:xfrm>
            <a:off x="1306400" y="2580577"/>
            <a:ext cx="1108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Person A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4" name="Google Shape;1134;p35"/>
          <p:cNvSpPr txBox="1"/>
          <p:nvPr/>
        </p:nvSpPr>
        <p:spPr>
          <a:xfrm>
            <a:off x="3100253" y="2580570"/>
            <a:ext cx="1108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Person B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36"/>
          <p:cNvGrpSpPr/>
          <p:nvPr/>
        </p:nvGrpSpPr>
        <p:grpSpPr>
          <a:xfrm>
            <a:off x="76050" y="677210"/>
            <a:ext cx="5993266" cy="3847732"/>
            <a:chOff x="2133731" y="1649046"/>
            <a:chExt cx="4876539" cy="3016882"/>
          </a:xfrm>
        </p:grpSpPr>
        <p:sp>
          <p:nvSpPr>
            <p:cNvPr id="1140" name="Google Shape;1140;p36"/>
            <p:cNvSpPr/>
            <p:nvPr/>
          </p:nvSpPr>
          <p:spPr>
            <a:xfrm>
              <a:off x="2321794" y="1649046"/>
              <a:ext cx="4501502" cy="2976706"/>
            </a:xfrm>
            <a:custGeom>
              <a:rect b="b" l="l" r="r" t="t"/>
              <a:pathLst>
                <a:path extrusionOk="0" h="90094" w="136244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2133731" y="4405541"/>
              <a:ext cx="4876539" cy="260388"/>
            </a:xfrm>
            <a:custGeom>
              <a:rect b="b" l="l" r="r" t="t"/>
              <a:pathLst>
                <a:path extrusionOk="0" h="7881" w="147595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4128917" y="4405541"/>
              <a:ext cx="968138" cy="96444"/>
            </a:xfrm>
            <a:custGeom>
              <a:rect b="b" l="l" r="r" t="t"/>
              <a:pathLst>
                <a:path extrusionOk="0" h="2919" w="29302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2321794" y="4407688"/>
              <a:ext cx="4501502" cy="14472"/>
            </a:xfrm>
            <a:custGeom>
              <a:rect b="b" l="l" r="r" t="t"/>
              <a:pathLst>
                <a:path extrusionOk="0" h="438" w="136244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36"/>
          <p:cNvSpPr txBox="1"/>
          <p:nvPr/>
        </p:nvSpPr>
        <p:spPr>
          <a:xfrm>
            <a:off x="5949450" y="1324875"/>
            <a:ext cx="32607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Excludability:</a:t>
            </a:r>
            <a:endParaRPr b="1" sz="1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Question selection </a:t>
            </a:r>
            <a:endParaRPr sz="1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Question order</a:t>
            </a:r>
            <a:endParaRPr sz="1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Block order</a:t>
            </a:r>
            <a:endParaRPr sz="1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45" name="Google Shape;1145;p36"/>
          <p:cNvSpPr txBox="1"/>
          <p:nvPr>
            <p:ph idx="4294967295" type="title"/>
          </p:nvPr>
        </p:nvSpPr>
        <p:spPr>
          <a:xfrm>
            <a:off x="5908700" y="61722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grpSp>
        <p:nvGrpSpPr>
          <p:cNvPr id="1146" name="Google Shape;1146;p36"/>
          <p:cNvGrpSpPr/>
          <p:nvPr/>
        </p:nvGrpSpPr>
        <p:grpSpPr>
          <a:xfrm>
            <a:off x="580574" y="957988"/>
            <a:ext cx="5368871" cy="3043561"/>
            <a:chOff x="630154" y="1270858"/>
            <a:chExt cx="5368871" cy="3186641"/>
          </a:xfrm>
        </p:grpSpPr>
        <p:grpSp>
          <p:nvGrpSpPr>
            <p:cNvPr id="1147" name="Google Shape;1147;p36"/>
            <p:cNvGrpSpPr/>
            <p:nvPr/>
          </p:nvGrpSpPr>
          <p:grpSpPr>
            <a:xfrm>
              <a:off x="4108330" y="2435446"/>
              <a:ext cx="303144" cy="241346"/>
              <a:chOff x="8171300" y="428452"/>
              <a:chExt cx="472898" cy="366973"/>
            </a:xfrm>
          </p:grpSpPr>
          <p:sp>
            <p:nvSpPr>
              <p:cNvPr id="1148" name="Google Shape;1148;p36"/>
              <p:cNvSpPr/>
              <p:nvPr/>
            </p:nvSpPr>
            <p:spPr>
              <a:xfrm>
                <a:off x="8209344" y="428452"/>
                <a:ext cx="345948" cy="366973"/>
              </a:xfrm>
              <a:custGeom>
                <a:rect b="b" l="l" r="r" t="t"/>
                <a:pathLst>
                  <a:path extrusionOk="0" h="11450" w="10794">
                    <a:moveTo>
                      <a:pt x="10587" y="1"/>
                    </a:moveTo>
                    <a:cubicBezTo>
                      <a:pt x="10190" y="1"/>
                      <a:pt x="7683" y="2335"/>
                      <a:pt x="4962" y="5328"/>
                    </a:cubicBezTo>
                    <a:cubicBezTo>
                      <a:pt x="2055" y="8486"/>
                      <a:pt x="0" y="11293"/>
                      <a:pt x="184" y="11443"/>
                    </a:cubicBezTo>
                    <a:cubicBezTo>
                      <a:pt x="189" y="11447"/>
                      <a:pt x="196" y="11450"/>
                      <a:pt x="204" y="11450"/>
                    </a:cubicBezTo>
                    <a:cubicBezTo>
                      <a:pt x="499" y="11450"/>
                      <a:pt x="2788" y="8949"/>
                      <a:pt x="5581" y="5896"/>
                    </a:cubicBezTo>
                    <a:cubicBezTo>
                      <a:pt x="8455" y="2738"/>
                      <a:pt x="10794" y="182"/>
                      <a:pt x="10627" y="15"/>
                    </a:cubicBezTo>
                    <a:cubicBezTo>
                      <a:pt x="10618" y="5"/>
                      <a:pt x="10604" y="1"/>
                      <a:pt x="105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8171300" y="464316"/>
                <a:ext cx="472898" cy="288546"/>
              </a:xfrm>
              <a:custGeom>
                <a:rect b="b" l="l" r="r" t="t"/>
                <a:pathLst>
                  <a:path extrusionOk="0" h="9003" w="14755">
                    <a:moveTo>
                      <a:pt x="175" y="0"/>
                    </a:moveTo>
                    <a:cubicBezTo>
                      <a:pt x="154" y="0"/>
                      <a:pt x="140" y="5"/>
                      <a:pt x="134" y="15"/>
                    </a:cubicBezTo>
                    <a:cubicBezTo>
                      <a:pt x="1" y="216"/>
                      <a:pt x="3159" y="2388"/>
                      <a:pt x="7152" y="4861"/>
                    </a:cubicBezTo>
                    <a:cubicBezTo>
                      <a:pt x="10963" y="7211"/>
                      <a:pt x="14185" y="9002"/>
                      <a:pt x="14596" y="9002"/>
                    </a:cubicBezTo>
                    <a:cubicBezTo>
                      <a:pt x="14618" y="9002"/>
                      <a:pt x="14632" y="8997"/>
                      <a:pt x="14637" y="8988"/>
                    </a:cubicBezTo>
                    <a:cubicBezTo>
                      <a:pt x="14754" y="8787"/>
                      <a:pt x="11580" y="6615"/>
                      <a:pt x="7570" y="4142"/>
                    </a:cubicBezTo>
                    <a:cubicBezTo>
                      <a:pt x="3759" y="1792"/>
                      <a:pt x="582" y="0"/>
                      <a:pt x="175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36"/>
            <p:cNvGrpSpPr/>
            <p:nvPr/>
          </p:nvGrpSpPr>
          <p:grpSpPr>
            <a:xfrm>
              <a:off x="2809177" y="2806997"/>
              <a:ext cx="364420" cy="344578"/>
              <a:chOff x="8128482" y="1118265"/>
              <a:chExt cx="534979" cy="493057"/>
            </a:xfrm>
          </p:grpSpPr>
          <p:sp>
            <p:nvSpPr>
              <p:cNvPr id="1151" name="Google Shape;1151;p36"/>
              <p:cNvSpPr/>
              <p:nvPr/>
            </p:nvSpPr>
            <p:spPr>
              <a:xfrm>
                <a:off x="8236650" y="1214703"/>
                <a:ext cx="303129" cy="292392"/>
              </a:xfrm>
              <a:custGeom>
                <a:rect b="b" l="l" r="r" t="t"/>
                <a:pathLst>
                  <a:path extrusionOk="0" h="9123" w="9458">
                    <a:moveTo>
                      <a:pt x="4284" y="0"/>
                    </a:moveTo>
                    <a:cubicBezTo>
                      <a:pt x="4055" y="0"/>
                      <a:pt x="3828" y="138"/>
                      <a:pt x="3743" y="395"/>
                    </a:cubicBezTo>
                    <a:lnTo>
                      <a:pt x="3075" y="2517"/>
                    </a:lnTo>
                    <a:cubicBezTo>
                      <a:pt x="3008" y="2701"/>
                      <a:pt x="2874" y="2834"/>
                      <a:pt x="2690" y="2885"/>
                    </a:cubicBezTo>
                    <a:lnTo>
                      <a:pt x="552" y="3536"/>
                    </a:lnTo>
                    <a:cubicBezTo>
                      <a:pt x="100" y="3670"/>
                      <a:pt x="0" y="4271"/>
                      <a:pt x="384" y="4539"/>
                    </a:cubicBezTo>
                    <a:lnTo>
                      <a:pt x="2206" y="5842"/>
                    </a:lnTo>
                    <a:cubicBezTo>
                      <a:pt x="2356" y="5959"/>
                      <a:pt x="2440" y="6126"/>
                      <a:pt x="2440" y="6310"/>
                    </a:cubicBezTo>
                    <a:lnTo>
                      <a:pt x="2389" y="8549"/>
                    </a:lnTo>
                    <a:cubicBezTo>
                      <a:pt x="2389" y="8889"/>
                      <a:pt x="2672" y="9123"/>
                      <a:pt x="2967" y="9123"/>
                    </a:cubicBezTo>
                    <a:cubicBezTo>
                      <a:pt x="3078" y="9123"/>
                      <a:pt x="3191" y="9090"/>
                      <a:pt x="3292" y="9017"/>
                    </a:cubicBezTo>
                    <a:lnTo>
                      <a:pt x="5096" y="7697"/>
                    </a:lnTo>
                    <a:cubicBezTo>
                      <a:pt x="5195" y="7620"/>
                      <a:pt x="5315" y="7579"/>
                      <a:pt x="5434" y="7579"/>
                    </a:cubicBezTo>
                    <a:cubicBezTo>
                      <a:pt x="5496" y="7579"/>
                      <a:pt x="5557" y="7590"/>
                      <a:pt x="5614" y="7613"/>
                    </a:cubicBezTo>
                    <a:lnTo>
                      <a:pt x="7736" y="8348"/>
                    </a:lnTo>
                    <a:cubicBezTo>
                      <a:pt x="7798" y="8370"/>
                      <a:pt x="7859" y="8379"/>
                      <a:pt x="7919" y="8379"/>
                    </a:cubicBezTo>
                    <a:cubicBezTo>
                      <a:pt x="8282" y="8379"/>
                      <a:pt x="8584" y="8017"/>
                      <a:pt x="8455" y="7630"/>
                    </a:cubicBezTo>
                    <a:lnTo>
                      <a:pt x="7753" y="5508"/>
                    </a:lnTo>
                    <a:cubicBezTo>
                      <a:pt x="7686" y="5341"/>
                      <a:pt x="7720" y="5140"/>
                      <a:pt x="7836" y="4990"/>
                    </a:cubicBezTo>
                    <a:lnTo>
                      <a:pt x="9190" y="3202"/>
                    </a:lnTo>
                    <a:cubicBezTo>
                      <a:pt x="9457" y="2834"/>
                      <a:pt x="9190" y="2300"/>
                      <a:pt x="8722" y="2300"/>
                    </a:cubicBezTo>
                    <a:lnTo>
                      <a:pt x="6500" y="2316"/>
                    </a:lnTo>
                    <a:cubicBezTo>
                      <a:pt x="6299" y="2316"/>
                      <a:pt x="6132" y="2233"/>
                      <a:pt x="6032" y="2083"/>
                    </a:cubicBezTo>
                    <a:lnTo>
                      <a:pt x="4745" y="245"/>
                    </a:lnTo>
                    <a:cubicBezTo>
                      <a:pt x="4630" y="79"/>
                      <a:pt x="4456" y="0"/>
                      <a:pt x="4284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8128482" y="1118265"/>
                <a:ext cx="534979" cy="493057"/>
              </a:xfrm>
              <a:custGeom>
                <a:rect b="b" l="l" r="r" t="t"/>
                <a:pathLst>
                  <a:path extrusionOk="0" h="15384" w="16692">
                    <a:moveTo>
                      <a:pt x="7253" y="1"/>
                    </a:moveTo>
                    <a:cubicBezTo>
                      <a:pt x="6697" y="1"/>
                      <a:pt x="6143" y="67"/>
                      <a:pt x="5597" y="213"/>
                    </a:cubicBezTo>
                    <a:cubicBezTo>
                      <a:pt x="4612" y="463"/>
                      <a:pt x="3676" y="914"/>
                      <a:pt x="2857" y="1549"/>
                    </a:cubicBezTo>
                    <a:cubicBezTo>
                      <a:pt x="1855" y="2318"/>
                      <a:pt x="1086" y="3354"/>
                      <a:pt x="635" y="4523"/>
                    </a:cubicBezTo>
                    <a:cubicBezTo>
                      <a:pt x="134" y="5877"/>
                      <a:pt x="0" y="7347"/>
                      <a:pt x="251" y="8784"/>
                    </a:cubicBezTo>
                    <a:cubicBezTo>
                      <a:pt x="518" y="10371"/>
                      <a:pt x="1287" y="11825"/>
                      <a:pt x="2439" y="12961"/>
                    </a:cubicBezTo>
                    <a:cubicBezTo>
                      <a:pt x="3676" y="14164"/>
                      <a:pt x="5247" y="14966"/>
                      <a:pt x="6951" y="15250"/>
                    </a:cubicBezTo>
                    <a:cubicBezTo>
                      <a:pt x="7450" y="15340"/>
                      <a:pt x="7950" y="15383"/>
                      <a:pt x="8445" y="15383"/>
                    </a:cubicBezTo>
                    <a:cubicBezTo>
                      <a:pt x="11279" y="15383"/>
                      <a:pt x="13958" y="13954"/>
                      <a:pt x="15522" y="11508"/>
                    </a:cubicBezTo>
                    <a:cubicBezTo>
                      <a:pt x="15923" y="10889"/>
                      <a:pt x="16224" y="10204"/>
                      <a:pt x="16425" y="9486"/>
                    </a:cubicBezTo>
                    <a:cubicBezTo>
                      <a:pt x="16608" y="8801"/>
                      <a:pt x="16692" y="8099"/>
                      <a:pt x="16675" y="7397"/>
                    </a:cubicBezTo>
                    <a:cubicBezTo>
                      <a:pt x="16675" y="6144"/>
                      <a:pt x="16341" y="4908"/>
                      <a:pt x="15723" y="3822"/>
                    </a:cubicBezTo>
                    <a:cubicBezTo>
                      <a:pt x="15188" y="2919"/>
                      <a:pt x="14470" y="2168"/>
                      <a:pt x="13601" y="1616"/>
                    </a:cubicBezTo>
                    <a:cubicBezTo>
                      <a:pt x="12966" y="1182"/>
                      <a:pt x="12247" y="881"/>
                      <a:pt x="11496" y="714"/>
                    </a:cubicBezTo>
                    <a:cubicBezTo>
                      <a:pt x="11086" y="612"/>
                      <a:pt x="10664" y="560"/>
                      <a:pt x="10240" y="560"/>
                    </a:cubicBezTo>
                    <a:cubicBezTo>
                      <a:pt x="10180" y="560"/>
                      <a:pt x="10119" y="561"/>
                      <a:pt x="10059" y="564"/>
                    </a:cubicBezTo>
                    <a:cubicBezTo>
                      <a:pt x="9741" y="580"/>
                      <a:pt x="9557" y="630"/>
                      <a:pt x="9574" y="647"/>
                    </a:cubicBezTo>
                    <a:cubicBezTo>
                      <a:pt x="9574" y="731"/>
                      <a:pt x="10259" y="664"/>
                      <a:pt x="11412" y="1031"/>
                    </a:cubicBezTo>
                    <a:cubicBezTo>
                      <a:pt x="12097" y="1249"/>
                      <a:pt x="12749" y="1583"/>
                      <a:pt x="13333" y="2000"/>
                    </a:cubicBezTo>
                    <a:cubicBezTo>
                      <a:pt x="14102" y="2552"/>
                      <a:pt x="14737" y="3287"/>
                      <a:pt x="15188" y="4106"/>
                    </a:cubicBezTo>
                    <a:cubicBezTo>
                      <a:pt x="15739" y="5125"/>
                      <a:pt x="16007" y="6261"/>
                      <a:pt x="15973" y="7397"/>
                    </a:cubicBezTo>
                    <a:cubicBezTo>
                      <a:pt x="15973" y="8032"/>
                      <a:pt x="15873" y="8667"/>
                      <a:pt x="15706" y="9269"/>
                    </a:cubicBezTo>
                    <a:cubicBezTo>
                      <a:pt x="15506" y="9920"/>
                      <a:pt x="15222" y="10522"/>
                      <a:pt x="14871" y="11090"/>
                    </a:cubicBezTo>
                    <a:cubicBezTo>
                      <a:pt x="13420" y="13265"/>
                      <a:pt x="11002" y="14533"/>
                      <a:pt x="8450" y="14533"/>
                    </a:cubicBezTo>
                    <a:cubicBezTo>
                      <a:pt x="8003" y="14533"/>
                      <a:pt x="7552" y="14495"/>
                      <a:pt x="7101" y="14415"/>
                    </a:cubicBezTo>
                    <a:cubicBezTo>
                      <a:pt x="5564" y="14148"/>
                      <a:pt x="4144" y="13446"/>
                      <a:pt x="3024" y="12376"/>
                    </a:cubicBezTo>
                    <a:cubicBezTo>
                      <a:pt x="1988" y="11357"/>
                      <a:pt x="1287" y="10054"/>
                      <a:pt x="1019" y="8634"/>
                    </a:cubicBezTo>
                    <a:cubicBezTo>
                      <a:pt x="769" y="7347"/>
                      <a:pt x="869" y="6010"/>
                      <a:pt x="1303" y="4774"/>
                    </a:cubicBezTo>
                    <a:cubicBezTo>
                      <a:pt x="1504" y="4223"/>
                      <a:pt x="1771" y="3688"/>
                      <a:pt x="2122" y="3203"/>
                    </a:cubicBezTo>
                    <a:cubicBezTo>
                      <a:pt x="2439" y="2769"/>
                      <a:pt x="2824" y="2368"/>
                      <a:pt x="3241" y="2017"/>
                    </a:cubicBezTo>
                    <a:cubicBezTo>
                      <a:pt x="3977" y="1399"/>
                      <a:pt x="4812" y="948"/>
                      <a:pt x="5731" y="664"/>
                    </a:cubicBezTo>
                    <a:cubicBezTo>
                      <a:pt x="6416" y="463"/>
                      <a:pt x="7151" y="346"/>
                      <a:pt x="7870" y="346"/>
                    </a:cubicBezTo>
                    <a:cubicBezTo>
                      <a:pt x="8911" y="361"/>
                      <a:pt x="9539" y="563"/>
                      <a:pt x="9700" y="563"/>
                    </a:cubicBezTo>
                    <a:cubicBezTo>
                      <a:pt x="9725" y="563"/>
                      <a:pt x="9739" y="558"/>
                      <a:pt x="9741" y="547"/>
                    </a:cubicBezTo>
                    <a:cubicBezTo>
                      <a:pt x="9758" y="530"/>
                      <a:pt x="9591" y="447"/>
                      <a:pt x="9290" y="313"/>
                    </a:cubicBezTo>
                    <a:cubicBezTo>
                      <a:pt x="9140" y="263"/>
                      <a:pt x="8939" y="213"/>
                      <a:pt x="8705" y="146"/>
                    </a:cubicBezTo>
                    <a:cubicBezTo>
                      <a:pt x="8588" y="112"/>
                      <a:pt x="8471" y="96"/>
                      <a:pt x="8321" y="79"/>
                    </a:cubicBezTo>
                    <a:cubicBezTo>
                      <a:pt x="8187" y="46"/>
                      <a:pt x="8037" y="29"/>
                      <a:pt x="7886" y="29"/>
                    </a:cubicBezTo>
                    <a:cubicBezTo>
                      <a:pt x="7675" y="10"/>
                      <a:pt x="7464" y="1"/>
                      <a:pt x="7253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3" name="Google Shape;1153;p36"/>
            <p:cNvGrpSpPr/>
            <p:nvPr/>
          </p:nvGrpSpPr>
          <p:grpSpPr>
            <a:xfrm rot="312399">
              <a:off x="1532866" y="3267441"/>
              <a:ext cx="303206" cy="241298"/>
              <a:chOff x="8171300" y="428452"/>
              <a:chExt cx="472898" cy="366973"/>
            </a:xfrm>
          </p:grpSpPr>
          <p:sp>
            <p:nvSpPr>
              <p:cNvPr id="1154" name="Google Shape;1154;p36"/>
              <p:cNvSpPr/>
              <p:nvPr/>
            </p:nvSpPr>
            <p:spPr>
              <a:xfrm>
                <a:off x="8209344" y="428452"/>
                <a:ext cx="345948" cy="366973"/>
              </a:xfrm>
              <a:custGeom>
                <a:rect b="b" l="l" r="r" t="t"/>
                <a:pathLst>
                  <a:path extrusionOk="0" h="11450" w="10794">
                    <a:moveTo>
                      <a:pt x="10587" y="1"/>
                    </a:moveTo>
                    <a:cubicBezTo>
                      <a:pt x="10190" y="1"/>
                      <a:pt x="7683" y="2335"/>
                      <a:pt x="4962" y="5328"/>
                    </a:cubicBezTo>
                    <a:cubicBezTo>
                      <a:pt x="2055" y="8486"/>
                      <a:pt x="0" y="11293"/>
                      <a:pt x="184" y="11443"/>
                    </a:cubicBezTo>
                    <a:cubicBezTo>
                      <a:pt x="189" y="11447"/>
                      <a:pt x="196" y="11450"/>
                      <a:pt x="204" y="11450"/>
                    </a:cubicBezTo>
                    <a:cubicBezTo>
                      <a:pt x="499" y="11450"/>
                      <a:pt x="2788" y="8949"/>
                      <a:pt x="5581" y="5896"/>
                    </a:cubicBezTo>
                    <a:cubicBezTo>
                      <a:pt x="8455" y="2738"/>
                      <a:pt x="10794" y="182"/>
                      <a:pt x="10627" y="15"/>
                    </a:cubicBezTo>
                    <a:cubicBezTo>
                      <a:pt x="10618" y="5"/>
                      <a:pt x="10604" y="1"/>
                      <a:pt x="105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8171300" y="464316"/>
                <a:ext cx="472898" cy="288546"/>
              </a:xfrm>
              <a:custGeom>
                <a:rect b="b" l="l" r="r" t="t"/>
                <a:pathLst>
                  <a:path extrusionOk="0" h="9003" w="14755">
                    <a:moveTo>
                      <a:pt x="175" y="0"/>
                    </a:moveTo>
                    <a:cubicBezTo>
                      <a:pt x="154" y="0"/>
                      <a:pt x="140" y="5"/>
                      <a:pt x="134" y="15"/>
                    </a:cubicBezTo>
                    <a:cubicBezTo>
                      <a:pt x="1" y="216"/>
                      <a:pt x="3159" y="2388"/>
                      <a:pt x="7152" y="4861"/>
                    </a:cubicBezTo>
                    <a:cubicBezTo>
                      <a:pt x="10963" y="7211"/>
                      <a:pt x="14185" y="9002"/>
                      <a:pt x="14596" y="9002"/>
                    </a:cubicBezTo>
                    <a:cubicBezTo>
                      <a:pt x="14618" y="9002"/>
                      <a:pt x="14632" y="8997"/>
                      <a:pt x="14637" y="8988"/>
                    </a:cubicBezTo>
                    <a:cubicBezTo>
                      <a:pt x="14754" y="8787"/>
                      <a:pt x="11580" y="6615"/>
                      <a:pt x="7570" y="4142"/>
                    </a:cubicBezTo>
                    <a:cubicBezTo>
                      <a:pt x="3759" y="1792"/>
                      <a:pt x="582" y="0"/>
                      <a:pt x="175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36"/>
            <p:cNvGrpSpPr/>
            <p:nvPr/>
          </p:nvGrpSpPr>
          <p:grpSpPr>
            <a:xfrm rot="-10513648">
              <a:off x="4173546" y="3673033"/>
              <a:ext cx="303204" cy="241312"/>
              <a:chOff x="8171300" y="428452"/>
              <a:chExt cx="472898" cy="366973"/>
            </a:xfrm>
          </p:grpSpPr>
          <p:sp>
            <p:nvSpPr>
              <p:cNvPr id="1157" name="Google Shape;1157;p36"/>
              <p:cNvSpPr/>
              <p:nvPr/>
            </p:nvSpPr>
            <p:spPr>
              <a:xfrm>
                <a:off x="8209344" y="428452"/>
                <a:ext cx="345948" cy="366973"/>
              </a:xfrm>
              <a:custGeom>
                <a:rect b="b" l="l" r="r" t="t"/>
                <a:pathLst>
                  <a:path extrusionOk="0" h="11450" w="10794">
                    <a:moveTo>
                      <a:pt x="10587" y="1"/>
                    </a:moveTo>
                    <a:cubicBezTo>
                      <a:pt x="10190" y="1"/>
                      <a:pt x="7683" y="2335"/>
                      <a:pt x="4962" y="5328"/>
                    </a:cubicBezTo>
                    <a:cubicBezTo>
                      <a:pt x="2055" y="8486"/>
                      <a:pt x="0" y="11293"/>
                      <a:pt x="184" y="11443"/>
                    </a:cubicBezTo>
                    <a:cubicBezTo>
                      <a:pt x="189" y="11447"/>
                      <a:pt x="196" y="11450"/>
                      <a:pt x="204" y="11450"/>
                    </a:cubicBezTo>
                    <a:cubicBezTo>
                      <a:pt x="499" y="11450"/>
                      <a:pt x="2788" y="8949"/>
                      <a:pt x="5581" y="5896"/>
                    </a:cubicBezTo>
                    <a:cubicBezTo>
                      <a:pt x="8455" y="2738"/>
                      <a:pt x="10794" y="182"/>
                      <a:pt x="10627" y="15"/>
                    </a:cubicBezTo>
                    <a:cubicBezTo>
                      <a:pt x="10618" y="5"/>
                      <a:pt x="10604" y="1"/>
                      <a:pt x="105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8171300" y="464316"/>
                <a:ext cx="472898" cy="288546"/>
              </a:xfrm>
              <a:custGeom>
                <a:rect b="b" l="l" r="r" t="t"/>
                <a:pathLst>
                  <a:path extrusionOk="0" h="9003" w="14755">
                    <a:moveTo>
                      <a:pt x="175" y="0"/>
                    </a:moveTo>
                    <a:cubicBezTo>
                      <a:pt x="154" y="0"/>
                      <a:pt x="140" y="5"/>
                      <a:pt x="134" y="15"/>
                    </a:cubicBezTo>
                    <a:cubicBezTo>
                      <a:pt x="1" y="216"/>
                      <a:pt x="3159" y="2388"/>
                      <a:pt x="7152" y="4861"/>
                    </a:cubicBezTo>
                    <a:cubicBezTo>
                      <a:pt x="10963" y="7211"/>
                      <a:pt x="14185" y="9002"/>
                      <a:pt x="14596" y="9002"/>
                    </a:cubicBezTo>
                    <a:cubicBezTo>
                      <a:pt x="14618" y="9002"/>
                      <a:pt x="14632" y="8997"/>
                      <a:pt x="14637" y="8988"/>
                    </a:cubicBezTo>
                    <a:cubicBezTo>
                      <a:pt x="14754" y="8787"/>
                      <a:pt x="11580" y="6615"/>
                      <a:pt x="7570" y="4142"/>
                    </a:cubicBezTo>
                    <a:cubicBezTo>
                      <a:pt x="3759" y="1792"/>
                      <a:pt x="582" y="0"/>
                      <a:pt x="175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9" name="Google Shape;1159;p36"/>
            <p:cNvGrpSpPr/>
            <p:nvPr/>
          </p:nvGrpSpPr>
          <p:grpSpPr>
            <a:xfrm rot="10667898">
              <a:off x="5369564" y="3266732"/>
              <a:ext cx="303170" cy="241349"/>
              <a:chOff x="8171300" y="428452"/>
              <a:chExt cx="472898" cy="366973"/>
            </a:xfrm>
          </p:grpSpPr>
          <p:sp>
            <p:nvSpPr>
              <p:cNvPr id="1160" name="Google Shape;1160;p36"/>
              <p:cNvSpPr/>
              <p:nvPr/>
            </p:nvSpPr>
            <p:spPr>
              <a:xfrm>
                <a:off x="8209344" y="428452"/>
                <a:ext cx="345948" cy="366973"/>
              </a:xfrm>
              <a:custGeom>
                <a:rect b="b" l="l" r="r" t="t"/>
                <a:pathLst>
                  <a:path extrusionOk="0" h="11450" w="10794">
                    <a:moveTo>
                      <a:pt x="10587" y="1"/>
                    </a:moveTo>
                    <a:cubicBezTo>
                      <a:pt x="10190" y="1"/>
                      <a:pt x="7683" y="2335"/>
                      <a:pt x="4962" y="5328"/>
                    </a:cubicBezTo>
                    <a:cubicBezTo>
                      <a:pt x="2055" y="8486"/>
                      <a:pt x="0" y="11293"/>
                      <a:pt x="184" y="11443"/>
                    </a:cubicBezTo>
                    <a:cubicBezTo>
                      <a:pt x="189" y="11447"/>
                      <a:pt x="196" y="11450"/>
                      <a:pt x="204" y="11450"/>
                    </a:cubicBezTo>
                    <a:cubicBezTo>
                      <a:pt x="499" y="11450"/>
                      <a:pt x="2788" y="8949"/>
                      <a:pt x="5581" y="5896"/>
                    </a:cubicBezTo>
                    <a:cubicBezTo>
                      <a:pt x="8455" y="2738"/>
                      <a:pt x="10794" y="182"/>
                      <a:pt x="10627" y="15"/>
                    </a:cubicBezTo>
                    <a:cubicBezTo>
                      <a:pt x="10618" y="5"/>
                      <a:pt x="10604" y="1"/>
                      <a:pt x="105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8171300" y="464316"/>
                <a:ext cx="472898" cy="288546"/>
              </a:xfrm>
              <a:custGeom>
                <a:rect b="b" l="l" r="r" t="t"/>
                <a:pathLst>
                  <a:path extrusionOk="0" h="9003" w="14755">
                    <a:moveTo>
                      <a:pt x="175" y="0"/>
                    </a:moveTo>
                    <a:cubicBezTo>
                      <a:pt x="154" y="0"/>
                      <a:pt x="140" y="5"/>
                      <a:pt x="134" y="15"/>
                    </a:cubicBezTo>
                    <a:cubicBezTo>
                      <a:pt x="1" y="216"/>
                      <a:pt x="3159" y="2388"/>
                      <a:pt x="7152" y="4861"/>
                    </a:cubicBezTo>
                    <a:cubicBezTo>
                      <a:pt x="10963" y="7211"/>
                      <a:pt x="14185" y="9002"/>
                      <a:pt x="14596" y="9002"/>
                    </a:cubicBezTo>
                    <a:cubicBezTo>
                      <a:pt x="14618" y="9002"/>
                      <a:pt x="14632" y="8997"/>
                      <a:pt x="14637" y="8988"/>
                    </a:cubicBezTo>
                    <a:cubicBezTo>
                      <a:pt x="14754" y="8787"/>
                      <a:pt x="11580" y="6615"/>
                      <a:pt x="7570" y="4142"/>
                    </a:cubicBezTo>
                    <a:cubicBezTo>
                      <a:pt x="3759" y="1792"/>
                      <a:pt x="582" y="0"/>
                      <a:pt x="175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62" name="Google Shape;1162;p36"/>
            <p:cNvPicPr preferRelativeResize="0"/>
            <p:nvPr/>
          </p:nvPicPr>
          <p:blipFill rotWithShape="1">
            <a:blip r:embed="rId3">
              <a:alphaModFix/>
            </a:blip>
            <a:srcRect b="8523" l="1079" r="46280" t="24362"/>
            <a:stretch/>
          </p:blipFill>
          <p:spPr>
            <a:xfrm>
              <a:off x="630204" y="1691166"/>
              <a:ext cx="5046800" cy="2766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36"/>
            <p:cNvSpPr txBox="1"/>
            <p:nvPr/>
          </p:nvSpPr>
          <p:spPr>
            <a:xfrm>
              <a:off x="630154" y="1270858"/>
              <a:ext cx="5046900" cy="42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Flow of the survey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164" name="Google Shape;1164;p36"/>
            <p:cNvSpPr txBox="1"/>
            <p:nvPr/>
          </p:nvSpPr>
          <p:spPr>
            <a:xfrm>
              <a:off x="2809153" y="1756962"/>
              <a:ext cx="1602327" cy="24134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5" name="Google Shape;1165;p36"/>
            <p:cNvSpPr txBox="1"/>
            <p:nvPr/>
          </p:nvSpPr>
          <p:spPr>
            <a:xfrm>
              <a:off x="3847599" y="2944179"/>
              <a:ext cx="1602327" cy="24134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6" name="Google Shape;1166;p36"/>
            <p:cNvSpPr txBox="1"/>
            <p:nvPr/>
          </p:nvSpPr>
          <p:spPr>
            <a:xfrm>
              <a:off x="3847599" y="3315092"/>
              <a:ext cx="1602327" cy="24134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7" name="Google Shape;1167;p36"/>
            <p:cNvSpPr txBox="1"/>
            <p:nvPr/>
          </p:nvSpPr>
          <p:spPr>
            <a:xfrm>
              <a:off x="3128675" y="4051649"/>
              <a:ext cx="1602327" cy="24134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8" name="Google Shape;1168;p36"/>
            <p:cNvSpPr txBox="1"/>
            <p:nvPr/>
          </p:nvSpPr>
          <p:spPr>
            <a:xfrm>
              <a:off x="2792983" y="1691168"/>
              <a:ext cx="2151426" cy="1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Class, Personality, GPA</a:t>
              </a:r>
              <a:endParaRPr sz="12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9" name="Google Shape;1169;p36"/>
            <p:cNvSpPr txBox="1"/>
            <p:nvPr/>
          </p:nvSpPr>
          <p:spPr>
            <a:xfrm>
              <a:off x="3806401" y="2834988"/>
              <a:ext cx="2151426" cy="267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Class, Personality, GPA</a:t>
              </a:r>
              <a:endParaRPr sz="12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0" name="Google Shape;1170;p36"/>
            <p:cNvSpPr txBox="1"/>
            <p:nvPr/>
          </p:nvSpPr>
          <p:spPr>
            <a:xfrm>
              <a:off x="3847599" y="3280279"/>
              <a:ext cx="2151426" cy="34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Class, Personality, GPA</a:t>
              </a:r>
              <a:endParaRPr sz="12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71" name="Google Shape;1171;p36"/>
            <p:cNvSpPr txBox="1"/>
            <p:nvPr/>
          </p:nvSpPr>
          <p:spPr>
            <a:xfrm>
              <a:off x="3048798" y="4030918"/>
              <a:ext cx="2798018" cy="1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Gender, Class, Personality, GPA</a:t>
              </a:r>
              <a:endParaRPr sz="12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37"/>
          <p:cNvGrpSpPr/>
          <p:nvPr/>
        </p:nvGrpSpPr>
        <p:grpSpPr>
          <a:xfrm>
            <a:off x="2132756" y="1984046"/>
            <a:ext cx="4876539" cy="3016882"/>
            <a:chOff x="2133731" y="1649046"/>
            <a:chExt cx="4876539" cy="3016882"/>
          </a:xfrm>
        </p:grpSpPr>
        <p:sp>
          <p:nvSpPr>
            <p:cNvPr id="1177" name="Google Shape;1177;p37"/>
            <p:cNvSpPr/>
            <p:nvPr/>
          </p:nvSpPr>
          <p:spPr>
            <a:xfrm>
              <a:off x="2321794" y="1649046"/>
              <a:ext cx="4501502" cy="2976706"/>
            </a:xfrm>
            <a:custGeom>
              <a:rect b="b" l="l" r="r" t="t"/>
              <a:pathLst>
                <a:path extrusionOk="0" h="90094" w="136244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2133731" y="4405541"/>
              <a:ext cx="4876539" cy="260388"/>
            </a:xfrm>
            <a:custGeom>
              <a:rect b="b" l="l" r="r" t="t"/>
              <a:pathLst>
                <a:path extrusionOk="0" h="7881" w="147595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4128917" y="4405541"/>
              <a:ext cx="968138" cy="96444"/>
            </a:xfrm>
            <a:custGeom>
              <a:rect b="b" l="l" r="r" t="t"/>
              <a:pathLst>
                <a:path extrusionOk="0" h="2919" w="29302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321794" y="4407688"/>
              <a:ext cx="4501502" cy="14472"/>
            </a:xfrm>
            <a:custGeom>
              <a:rect b="b" l="l" r="r" t="t"/>
              <a:pathLst>
                <a:path extrusionOk="0" h="438" w="136244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37"/>
          <p:cNvSpPr txBox="1"/>
          <p:nvPr>
            <p:ph type="title"/>
          </p:nvPr>
        </p:nvSpPr>
        <p:spPr>
          <a:xfrm>
            <a:off x="719025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Check</a:t>
            </a:r>
            <a:endParaRPr/>
          </a:p>
        </p:txBody>
      </p:sp>
      <p:sp>
        <p:nvSpPr>
          <p:cNvPr id="1182" name="Google Shape;1182;p37"/>
          <p:cNvSpPr txBox="1"/>
          <p:nvPr>
            <p:ph idx="1" type="subTitle"/>
          </p:nvPr>
        </p:nvSpPr>
        <p:spPr>
          <a:xfrm>
            <a:off x="436275" y="924525"/>
            <a:ext cx="82695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Fail to reject the null hypothesis -&gt; Randomized assigned to treat/control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Treatment does not have an effect </a:t>
            </a:r>
            <a:r>
              <a:rPr lang="en" sz="1700">
                <a:solidFill>
                  <a:srgbClr val="000000"/>
                </a:solidFill>
              </a:rPr>
              <a:t>on baseline person grade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validity of the research study's conclusion is high.</a:t>
            </a:r>
            <a:endParaRPr sz="1700"/>
          </a:p>
        </p:txBody>
      </p:sp>
      <p:pic>
        <p:nvPicPr>
          <p:cNvPr id="1183" name="Google Shape;1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63" y="2157450"/>
            <a:ext cx="4203924" cy="24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7"/>
          <p:cNvSpPr/>
          <p:nvPr/>
        </p:nvSpPr>
        <p:spPr>
          <a:xfrm>
            <a:off x="4994938" y="3532425"/>
            <a:ext cx="541200" cy="2547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38"/>
          <p:cNvSpPr txBox="1"/>
          <p:nvPr>
            <p:ph type="title"/>
          </p:nvPr>
        </p:nvSpPr>
        <p:spPr>
          <a:xfrm>
            <a:off x="1098300" y="854325"/>
            <a:ext cx="69474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Statistics About the Data</a:t>
            </a:r>
            <a:endParaRPr/>
          </a:p>
        </p:txBody>
      </p:sp>
      <p:grpSp>
        <p:nvGrpSpPr>
          <p:cNvPr id="1190" name="Google Shape;1190;p38"/>
          <p:cNvGrpSpPr/>
          <p:nvPr/>
        </p:nvGrpSpPr>
        <p:grpSpPr>
          <a:xfrm>
            <a:off x="685241" y="1764420"/>
            <a:ext cx="1359886" cy="2949793"/>
            <a:chOff x="760216" y="1734895"/>
            <a:chExt cx="1359886" cy="2949793"/>
          </a:xfrm>
        </p:grpSpPr>
        <p:sp>
          <p:nvSpPr>
            <p:cNvPr id="1191" name="Google Shape;1191;p38"/>
            <p:cNvSpPr/>
            <p:nvPr/>
          </p:nvSpPr>
          <p:spPr>
            <a:xfrm>
              <a:off x="1079544" y="4617058"/>
              <a:ext cx="262569" cy="60415"/>
            </a:xfrm>
            <a:custGeom>
              <a:rect b="b" l="l" r="r" t="t"/>
              <a:pathLst>
                <a:path extrusionOk="0" h="1884" w="8188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1079544" y="4629308"/>
              <a:ext cx="51468" cy="40822"/>
            </a:xfrm>
            <a:custGeom>
              <a:rect b="b" l="l" r="r" t="t"/>
              <a:pathLst>
                <a:path extrusionOk="0" h="1273" w="1605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1079544" y="4652942"/>
              <a:ext cx="243296" cy="24147"/>
            </a:xfrm>
            <a:custGeom>
              <a:rect b="b" l="l" r="r" t="t"/>
              <a:pathLst>
                <a:path extrusionOk="0" h="753" w="7587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1077396" y="4667404"/>
              <a:ext cx="237941" cy="4874"/>
            </a:xfrm>
            <a:custGeom>
              <a:rect b="b" l="l" r="r" t="t"/>
              <a:pathLst>
                <a:path extrusionOk="0" h="152" w="742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1267620" y="4651338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1226349" y="4640082"/>
              <a:ext cx="8081" cy="11833"/>
            </a:xfrm>
            <a:custGeom>
              <a:rect b="b" l="l" r="r" t="t"/>
              <a:pathLst>
                <a:path extrusionOk="0" h="369" w="252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1215093" y="4637838"/>
              <a:ext cx="9139" cy="7760"/>
            </a:xfrm>
            <a:custGeom>
              <a:rect b="b" l="l" r="r" t="t"/>
              <a:pathLst>
                <a:path extrusionOk="0" h="242" w="285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1205986" y="4622958"/>
              <a:ext cx="16643" cy="2405"/>
            </a:xfrm>
            <a:custGeom>
              <a:rect b="b" l="l" r="r" t="t"/>
              <a:pathLst>
                <a:path extrusionOk="0" h="75" w="519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1231704" y="4626999"/>
              <a:ext cx="26840" cy="14719"/>
            </a:xfrm>
            <a:custGeom>
              <a:rect b="b" l="l" r="r" t="t"/>
              <a:pathLst>
                <a:path extrusionOk="0" h="459" w="837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1222084" y="4622413"/>
              <a:ext cx="13404" cy="17701"/>
            </a:xfrm>
            <a:custGeom>
              <a:rect b="b" l="l" r="r" t="t"/>
              <a:pathLst>
                <a:path extrusionOk="0" h="552" w="418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1080634" y="4628314"/>
              <a:ext cx="50378" cy="41271"/>
            </a:xfrm>
            <a:custGeom>
              <a:rect b="b" l="l" r="r" t="t"/>
              <a:pathLst>
                <a:path extrusionOk="0" h="1287" w="1571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148682" y="4656533"/>
              <a:ext cx="41271" cy="2501"/>
            </a:xfrm>
            <a:custGeom>
              <a:rect b="b" l="l" r="r" t="t"/>
              <a:pathLst>
                <a:path extrusionOk="0" h="78" w="1287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1120815" y="4656148"/>
              <a:ext cx="4842" cy="8626"/>
            </a:xfrm>
            <a:custGeom>
              <a:rect b="b" l="l" r="r" t="t"/>
              <a:pathLst>
                <a:path extrusionOk="0" h="269" w="151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110617" y="4643161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095610" y="4636427"/>
              <a:ext cx="8626" cy="3688"/>
            </a:xfrm>
            <a:custGeom>
              <a:rect b="b" l="l" r="r" t="t"/>
              <a:pathLst>
                <a:path extrusionOk="0" h="115" w="269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084899" y="4633797"/>
              <a:ext cx="4874" cy="2437"/>
            </a:xfrm>
            <a:custGeom>
              <a:rect b="b" l="l" r="r" t="t"/>
              <a:pathLst>
                <a:path extrusionOk="0" h="76" w="152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248315" y="4620265"/>
              <a:ext cx="263114" cy="64424"/>
            </a:xfrm>
            <a:custGeom>
              <a:rect b="b" l="l" r="r" t="t"/>
              <a:pathLst>
                <a:path extrusionOk="0" h="2009" w="8205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48860" y="4632547"/>
              <a:ext cx="50923" cy="41880"/>
            </a:xfrm>
            <a:custGeom>
              <a:rect b="b" l="l" r="r" t="t"/>
              <a:pathLst>
                <a:path extrusionOk="0" h="1306" w="1588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248315" y="4660990"/>
              <a:ext cx="243841" cy="23057"/>
            </a:xfrm>
            <a:custGeom>
              <a:rect b="b" l="l" r="r" t="t"/>
              <a:pathLst>
                <a:path extrusionOk="0" h="719" w="7604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1246712" y="4670643"/>
              <a:ext cx="237396" cy="8594"/>
            </a:xfrm>
            <a:custGeom>
              <a:rect b="b" l="l" r="r" t="t"/>
              <a:pathLst>
                <a:path extrusionOk="0" h="268" w="7403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36936" y="4658842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1395665" y="4646528"/>
              <a:ext cx="8626" cy="11801"/>
            </a:xfrm>
            <a:custGeom>
              <a:rect b="b" l="l" r="r" t="t"/>
              <a:pathLst>
                <a:path extrusionOk="0" h="368" w="269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1384410" y="4644283"/>
              <a:ext cx="9684" cy="7632"/>
            </a:xfrm>
            <a:custGeom>
              <a:rect b="b" l="l" r="r" t="t"/>
              <a:pathLst>
                <a:path extrusionOk="0" h="238" w="302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1375848" y="4628827"/>
              <a:ext cx="16643" cy="2565"/>
            </a:xfrm>
            <a:custGeom>
              <a:rect b="b" l="l" r="r" t="t"/>
              <a:pathLst>
                <a:path extrusionOk="0" h="80" w="519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401021" y="4633797"/>
              <a:ext cx="27354" cy="14911"/>
            </a:xfrm>
            <a:custGeom>
              <a:rect b="b" l="l" r="r" t="t"/>
              <a:pathLst>
                <a:path extrusionOk="0" h="465" w="853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391914" y="4628827"/>
              <a:ext cx="13436" cy="17733"/>
            </a:xfrm>
            <a:custGeom>
              <a:rect b="b" l="l" r="r" t="t"/>
              <a:pathLst>
                <a:path extrusionOk="0" h="553" w="419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250464" y="4631104"/>
              <a:ext cx="49320" cy="42778"/>
            </a:xfrm>
            <a:custGeom>
              <a:rect b="b" l="l" r="r" t="t"/>
              <a:pathLst>
                <a:path extrusionOk="0" h="1334" w="1538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317966" y="4661375"/>
              <a:ext cx="41303" cy="2565"/>
            </a:xfrm>
            <a:custGeom>
              <a:rect b="b" l="l" r="r" t="t"/>
              <a:pathLst>
                <a:path extrusionOk="0" h="80" w="1288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1290131" y="4660349"/>
              <a:ext cx="4297" cy="8177"/>
            </a:xfrm>
            <a:custGeom>
              <a:rect b="b" l="l" r="r" t="t"/>
              <a:pathLst>
                <a:path extrusionOk="0" h="255" w="134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1279934" y="4646913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1265471" y="4639858"/>
              <a:ext cx="8594" cy="3624"/>
            </a:xfrm>
            <a:custGeom>
              <a:rect b="b" l="l" r="r" t="t"/>
              <a:pathLst>
                <a:path extrusionOk="0" h="113" w="268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1254761" y="4637004"/>
              <a:ext cx="4842" cy="2437"/>
            </a:xfrm>
            <a:custGeom>
              <a:rect b="b" l="l" r="r" t="t"/>
              <a:pathLst>
                <a:path extrusionOk="0" h="76" w="151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995431" y="2916422"/>
              <a:ext cx="495122" cy="1711923"/>
            </a:xfrm>
            <a:custGeom>
              <a:rect b="b" l="l" r="r" t="t"/>
              <a:pathLst>
                <a:path extrusionOk="0" h="53385" w="1544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891468" y="2896605"/>
              <a:ext cx="555153" cy="1746204"/>
            </a:xfrm>
            <a:custGeom>
              <a:rect b="b" l="l" r="r" t="t"/>
              <a:pathLst>
                <a:path extrusionOk="0" h="54454" w="17312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1052223" y="3526154"/>
              <a:ext cx="165051" cy="1100557"/>
            </a:xfrm>
            <a:custGeom>
              <a:rect b="b" l="l" r="r" t="t"/>
              <a:pathLst>
                <a:path extrusionOk="0" h="34320" w="5147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1293338" y="3038567"/>
              <a:ext cx="141482" cy="1008972"/>
            </a:xfrm>
            <a:custGeom>
              <a:rect b="b" l="l" r="r" t="t"/>
              <a:pathLst>
                <a:path extrusionOk="0" h="31464" w="4412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307801" y="2985015"/>
              <a:ext cx="20940" cy="98062"/>
            </a:xfrm>
            <a:custGeom>
              <a:rect b="b" l="l" r="r" t="t"/>
              <a:pathLst>
                <a:path extrusionOk="0" h="3058" w="653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988985" y="2966255"/>
              <a:ext cx="139365" cy="74589"/>
            </a:xfrm>
            <a:custGeom>
              <a:rect b="b" l="l" r="r" t="t"/>
              <a:pathLst>
                <a:path extrusionOk="0" h="2326" w="4346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1889697" y="2467477"/>
              <a:ext cx="199877" cy="231784"/>
            </a:xfrm>
            <a:custGeom>
              <a:rect b="b" l="l" r="r" t="t"/>
              <a:pathLst>
                <a:path extrusionOk="0" h="7228" w="6233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1977562" y="2569227"/>
              <a:ext cx="75038" cy="45247"/>
            </a:xfrm>
            <a:custGeom>
              <a:rect b="b" l="l" r="r" t="t"/>
              <a:pathLst>
                <a:path extrusionOk="0" h="1411" w="234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970604" y="2610466"/>
              <a:ext cx="61089" cy="34344"/>
            </a:xfrm>
            <a:custGeom>
              <a:rect b="b" l="l" r="r" t="t"/>
              <a:pathLst>
                <a:path extrusionOk="0" h="1071" w="1905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1960951" y="2632978"/>
              <a:ext cx="63237" cy="38834"/>
            </a:xfrm>
            <a:custGeom>
              <a:rect b="b" l="l" r="r" t="t"/>
              <a:pathLst>
                <a:path extrusionOk="0" h="1211" w="1972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1956109" y="2665398"/>
              <a:ext cx="51468" cy="32260"/>
            </a:xfrm>
            <a:custGeom>
              <a:rect b="b" l="l" r="r" t="t"/>
              <a:pathLst>
                <a:path extrusionOk="0" h="1006" w="1605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191524" y="2320063"/>
              <a:ext cx="748552" cy="477998"/>
            </a:xfrm>
            <a:custGeom>
              <a:rect b="b" l="l" r="r" t="t"/>
              <a:pathLst>
                <a:path extrusionOk="0" h="14906" w="23343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246712" y="2533857"/>
              <a:ext cx="693909" cy="272766"/>
            </a:xfrm>
            <a:custGeom>
              <a:rect b="b" l="l" r="r" t="t"/>
              <a:pathLst>
                <a:path extrusionOk="0" h="8506" w="21639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842180" y="2179704"/>
              <a:ext cx="611399" cy="807460"/>
            </a:xfrm>
            <a:custGeom>
              <a:rect b="b" l="l" r="r" t="t"/>
              <a:pathLst>
                <a:path extrusionOk="0" h="25180" w="19066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1357088" y="2401514"/>
              <a:ext cx="71286" cy="282386"/>
            </a:xfrm>
            <a:custGeom>
              <a:rect b="b" l="l" r="r" t="t"/>
              <a:pathLst>
                <a:path extrusionOk="0" h="8806" w="2223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1270827" y="2275072"/>
              <a:ext cx="65931" cy="67566"/>
            </a:xfrm>
            <a:custGeom>
              <a:rect b="b" l="l" r="r" t="t"/>
              <a:pathLst>
                <a:path extrusionOk="0" h="2107" w="2056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1114914" y="2384358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1277272" y="2490470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1431036" y="2585293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955250" y="2851582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1631426" y="2641027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1199573" y="2602449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1279389" y="2890704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1797535" y="2579938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1175458" y="1831964"/>
              <a:ext cx="242751" cy="305956"/>
            </a:xfrm>
            <a:custGeom>
              <a:rect b="b" l="l" r="r" t="t"/>
              <a:pathLst>
                <a:path extrusionOk="0" h="9541" w="757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1045264" y="1753719"/>
              <a:ext cx="272221" cy="547713"/>
            </a:xfrm>
            <a:custGeom>
              <a:rect b="b" l="l" r="r" t="t"/>
              <a:pathLst>
                <a:path extrusionOk="0" h="17080" w="8489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278876" y="1924126"/>
              <a:ext cx="20908" cy="18054"/>
            </a:xfrm>
            <a:custGeom>
              <a:rect b="b" l="l" r="r" t="t"/>
              <a:pathLst>
                <a:path extrusionOk="0" h="563" w="652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272430" y="1912549"/>
              <a:ext cx="36461" cy="11192"/>
            </a:xfrm>
            <a:custGeom>
              <a:rect b="b" l="l" r="r" t="t"/>
              <a:pathLst>
                <a:path extrusionOk="0" h="349" w="1137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1175458" y="1924126"/>
              <a:ext cx="20940" cy="18054"/>
            </a:xfrm>
            <a:custGeom>
              <a:rect b="b" l="l" r="r" t="t"/>
              <a:pathLst>
                <a:path extrusionOk="0" h="563" w="653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1166351" y="1912549"/>
              <a:ext cx="35916" cy="11192"/>
            </a:xfrm>
            <a:custGeom>
              <a:rect b="b" l="l" r="r" t="t"/>
              <a:pathLst>
                <a:path extrusionOk="0" h="349" w="112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1147046" y="2091807"/>
              <a:ext cx="92739" cy="49480"/>
            </a:xfrm>
            <a:custGeom>
              <a:rect b="b" l="l" r="r" t="t"/>
              <a:pathLst>
                <a:path extrusionOk="0" h="1543" w="2892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1234943" y="1920887"/>
              <a:ext cx="26263" cy="84530"/>
            </a:xfrm>
            <a:custGeom>
              <a:rect b="b" l="l" r="r" t="t"/>
              <a:pathLst>
                <a:path extrusionOk="0" h="2636" w="819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1216184" y="2012536"/>
              <a:ext cx="23602" cy="21710"/>
            </a:xfrm>
            <a:custGeom>
              <a:rect b="b" l="l" r="r" t="t"/>
              <a:pathLst>
                <a:path extrusionOk="0" h="677" w="736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1214580" y="2011958"/>
              <a:ext cx="27354" cy="16419"/>
            </a:xfrm>
            <a:custGeom>
              <a:rect b="b" l="l" r="r" t="t"/>
              <a:pathLst>
                <a:path extrusionOk="0" h="512" w="853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084386" y="1734895"/>
              <a:ext cx="249710" cy="174030"/>
            </a:xfrm>
            <a:custGeom>
              <a:rect b="b" l="l" r="r" t="t"/>
              <a:pathLst>
                <a:path extrusionOk="0" h="5427" w="7787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904872" y="1753751"/>
              <a:ext cx="254552" cy="409887"/>
            </a:xfrm>
            <a:custGeom>
              <a:rect b="b" l="l" r="r" t="t"/>
              <a:pathLst>
                <a:path extrusionOk="0" h="12782" w="7938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932739" y="1746151"/>
              <a:ext cx="213281" cy="190545"/>
            </a:xfrm>
            <a:custGeom>
              <a:rect b="b" l="l" r="r" t="t"/>
              <a:pathLst>
                <a:path extrusionOk="0" h="5942" w="6651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1316363" y="1831964"/>
              <a:ext cx="98640" cy="183137"/>
            </a:xfrm>
            <a:custGeom>
              <a:rect b="b" l="l" r="r" t="t"/>
              <a:pathLst>
                <a:path extrusionOk="0" h="5711" w="3076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000000">
                <a:alpha val="325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401021" y="2447595"/>
              <a:ext cx="719082" cy="357937"/>
            </a:xfrm>
            <a:custGeom>
              <a:rect b="b" l="l" r="r" t="t"/>
              <a:pathLst>
                <a:path extrusionOk="0" h="11162" w="22424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537660" y="2605688"/>
              <a:ext cx="217033" cy="201448"/>
            </a:xfrm>
            <a:custGeom>
              <a:rect b="b" l="l" r="r" t="t"/>
              <a:pathLst>
                <a:path extrusionOk="0" h="6282" w="6768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760216" y="2179383"/>
              <a:ext cx="818747" cy="741369"/>
            </a:xfrm>
            <a:custGeom>
              <a:rect b="b" l="l" r="r" t="t"/>
              <a:pathLst>
                <a:path extrusionOk="0" h="23119" w="25532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886113" y="2270230"/>
              <a:ext cx="696570" cy="658250"/>
            </a:xfrm>
            <a:custGeom>
              <a:rect b="b" l="l" r="r" t="t"/>
              <a:pathLst>
                <a:path extrusionOk="0" h="20527" w="21722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847536" y="2430247"/>
              <a:ext cx="65418" cy="67662"/>
            </a:xfrm>
            <a:custGeom>
              <a:rect b="b" l="l" r="r" t="t"/>
              <a:pathLst>
                <a:path extrusionOk="0" h="2110" w="204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44953" y="2739057"/>
              <a:ext cx="65418" cy="67598"/>
            </a:xfrm>
            <a:custGeom>
              <a:rect b="b" l="l" r="r" t="t"/>
              <a:pathLst>
                <a:path extrusionOk="0" h="2108" w="204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231704" y="2717091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036157" y="2787286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1005596" y="2575449"/>
              <a:ext cx="65418" cy="67791"/>
            </a:xfrm>
            <a:custGeom>
              <a:rect b="b" l="l" r="r" t="t"/>
              <a:pathLst>
                <a:path extrusionOk="0" h="2114" w="204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911831" y="2258461"/>
              <a:ext cx="65418" cy="67566"/>
            </a:xfrm>
            <a:custGeom>
              <a:rect b="b" l="l" r="r" t="t"/>
              <a:pathLst>
                <a:path extrusionOk="0" h="2107" w="204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38"/>
          <p:cNvSpPr txBox="1"/>
          <p:nvPr>
            <p:ph idx="1" type="body"/>
          </p:nvPr>
        </p:nvSpPr>
        <p:spPr>
          <a:xfrm>
            <a:off x="2405750" y="1238150"/>
            <a:ext cx="41187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205 observations and 15 variables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103 in Treatment Group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102 in Control Group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4" name="Google Shape;1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750" y="2349238"/>
            <a:ext cx="53721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38"/>
          <p:cNvSpPr txBox="1"/>
          <p:nvPr/>
        </p:nvSpPr>
        <p:spPr>
          <a:xfrm>
            <a:off x="2329550" y="3357950"/>
            <a:ext cx="47226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Baseline person: “_baseline”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Participants: “_p”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Testing person: no suffix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39"/>
          <p:cNvGrpSpPr/>
          <p:nvPr/>
        </p:nvGrpSpPr>
        <p:grpSpPr>
          <a:xfrm>
            <a:off x="7615734" y="1703270"/>
            <a:ext cx="1404877" cy="3025504"/>
            <a:chOff x="7068759" y="1663770"/>
            <a:chExt cx="1404877" cy="3025504"/>
          </a:xfrm>
        </p:grpSpPr>
        <p:sp>
          <p:nvSpPr>
            <p:cNvPr id="1281" name="Google Shape;1281;p39"/>
            <p:cNvSpPr/>
            <p:nvPr/>
          </p:nvSpPr>
          <p:spPr>
            <a:xfrm>
              <a:off x="7948531" y="1770202"/>
              <a:ext cx="270618" cy="481846"/>
            </a:xfrm>
            <a:custGeom>
              <a:rect b="b" l="l" r="r" t="t"/>
              <a:pathLst>
                <a:path extrusionOk="0" h="15026" w="8439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7956195" y="1898921"/>
              <a:ext cx="27738" cy="20491"/>
            </a:xfrm>
            <a:custGeom>
              <a:rect b="b" l="l" r="r" t="t"/>
              <a:pathLst>
                <a:path extrusionOk="0" h="639" w="865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7959241" y="1890294"/>
              <a:ext cx="37006" cy="10422"/>
            </a:xfrm>
            <a:custGeom>
              <a:rect b="b" l="l" r="r" t="t"/>
              <a:pathLst>
                <a:path extrusionOk="0" h="325" w="1154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8064262" y="1903153"/>
              <a:ext cx="26905" cy="20748"/>
            </a:xfrm>
            <a:custGeom>
              <a:rect b="b" l="l" r="r" t="t"/>
              <a:pathLst>
                <a:path extrusionOk="0" h="647" w="839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8065353" y="1894591"/>
              <a:ext cx="36974" cy="10422"/>
            </a:xfrm>
            <a:custGeom>
              <a:rect b="b" l="l" r="r" t="t"/>
              <a:pathLst>
                <a:path extrusionOk="0" h="325" w="1153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8001025" y="1900524"/>
              <a:ext cx="32741" cy="85813"/>
            </a:xfrm>
            <a:custGeom>
              <a:rect b="b" l="l" r="r" t="t"/>
              <a:pathLst>
                <a:path extrusionOk="0" h="2676" w="1021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8020875" y="2078947"/>
              <a:ext cx="92707" cy="45087"/>
            </a:xfrm>
            <a:custGeom>
              <a:rect b="b" l="l" r="r" t="t"/>
              <a:pathLst>
                <a:path extrusionOk="0" h="1406" w="2891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7943945" y="1663770"/>
              <a:ext cx="311632" cy="297362"/>
            </a:xfrm>
            <a:custGeom>
              <a:rect b="b" l="l" r="r" t="t"/>
              <a:pathLst>
                <a:path extrusionOk="0" h="9273" w="9718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8197407" y="1898151"/>
              <a:ext cx="73499" cy="94054"/>
            </a:xfrm>
            <a:custGeom>
              <a:rect b="b" l="l" r="r" t="t"/>
              <a:pathLst>
                <a:path extrusionOk="0" h="2933" w="2292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8218571" y="1919604"/>
              <a:ext cx="31105" cy="52366"/>
            </a:xfrm>
            <a:custGeom>
              <a:rect b="b" l="l" r="r" t="t"/>
              <a:pathLst>
                <a:path extrusionOk="0" h="1633" w="97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8065353" y="1847484"/>
              <a:ext cx="52527" cy="15392"/>
            </a:xfrm>
            <a:custGeom>
              <a:rect b="b" l="l" r="r" t="t"/>
              <a:pathLst>
                <a:path extrusionOk="0" h="480" w="1638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7969439" y="1857201"/>
              <a:ext cx="32164" cy="15392"/>
            </a:xfrm>
            <a:custGeom>
              <a:rect b="b" l="l" r="r" t="t"/>
              <a:pathLst>
                <a:path extrusionOk="0" h="480" w="1003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8016578" y="1991018"/>
              <a:ext cx="46113" cy="22223"/>
            </a:xfrm>
            <a:custGeom>
              <a:rect b="b" l="l" r="r" t="t"/>
              <a:pathLst>
                <a:path extrusionOk="0" h="693" w="1438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7935672" y="4547407"/>
              <a:ext cx="303294" cy="132375"/>
            </a:xfrm>
            <a:custGeom>
              <a:rect b="b" l="l" r="r" t="t"/>
              <a:pathLst>
                <a:path extrusionOk="0" h="4128" w="9458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7957638" y="4650280"/>
              <a:ext cx="279725" cy="29823"/>
            </a:xfrm>
            <a:custGeom>
              <a:rect b="b" l="l" r="r" t="t"/>
              <a:pathLst>
                <a:path extrusionOk="0" h="930" w="8723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7963538" y="4669007"/>
              <a:ext cx="276486" cy="6157"/>
            </a:xfrm>
            <a:custGeom>
              <a:rect b="b" l="l" r="r" t="t"/>
              <a:pathLst>
                <a:path extrusionOk="0" h="192" w="8622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8005322" y="4648677"/>
              <a:ext cx="16098" cy="25750"/>
            </a:xfrm>
            <a:custGeom>
              <a:rect b="b" l="l" r="r" t="t"/>
              <a:pathLst>
                <a:path extrusionOk="0" h="803" w="502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8059965" y="4636876"/>
              <a:ext cx="9684" cy="13949"/>
            </a:xfrm>
            <a:custGeom>
              <a:rect b="b" l="l" r="r" t="t"/>
              <a:pathLst>
                <a:path extrusionOk="0" h="435" w="302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8071766" y="4634631"/>
              <a:ext cx="10743" cy="9332"/>
            </a:xfrm>
            <a:custGeom>
              <a:rect b="b" l="l" r="r" t="t"/>
              <a:pathLst>
                <a:path extrusionOk="0" h="291" w="335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8073915" y="4627544"/>
              <a:ext cx="17188" cy="2084"/>
            </a:xfrm>
            <a:custGeom>
              <a:rect b="b" l="l" r="r" t="t"/>
              <a:pathLst>
                <a:path extrusionOk="0" h="65" w="536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8074460" y="4617892"/>
              <a:ext cx="19305" cy="2662"/>
            </a:xfrm>
            <a:custGeom>
              <a:rect b="b" l="l" r="r" t="t"/>
              <a:pathLst>
                <a:path extrusionOk="0" h="83" w="602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8033189" y="4621419"/>
              <a:ext cx="30560" cy="17637"/>
            </a:xfrm>
            <a:custGeom>
              <a:rect b="b" l="l" r="r" t="t"/>
              <a:pathLst>
                <a:path extrusionOk="0" h="550" w="953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8059452" y="4616513"/>
              <a:ext cx="15553" cy="20395"/>
            </a:xfrm>
            <a:custGeom>
              <a:rect b="b" l="l" r="r" t="t"/>
              <a:pathLst>
                <a:path extrusionOk="0" h="636" w="485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8178391" y="4627352"/>
              <a:ext cx="58972" cy="46530"/>
            </a:xfrm>
            <a:custGeom>
              <a:rect b="b" l="l" r="r" t="t"/>
              <a:pathLst>
                <a:path extrusionOk="0" h="1451" w="1839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8220175" y="4560780"/>
              <a:ext cx="2726" cy="67021"/>
            </a:xfrm>
            <a:custGeom>
              <a:rect b="b" l="l" r="r" t="t"/>
              <a:pathLst>
                <a:path extrusionOk="0" h="2090" w="85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8110889" y="4658072"/>
              <a:ext cx="47716" cy="2533"/>
            </a:xfrm>
            <a:custGeom>
              <a:rect b="b" l="l" r="r" t="t"/>
              <a:pathLst>
                <a:path extrusionOk="0" h="79" w="1488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8184836" y="4658842"/>
              <a:ext cx="5900" cy="9139"/>
            </a:xfrm>
            <a:custGeom>
              <a:rect b="b" l="l" r="r" t="t"/>
              <a:pathLst>
                <a:path extrusionOk="0" h="285" w="184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8196060" y="4644251"/>
              <a:ext cx="7023" cy="6189"/>
            </a:xfrm>
            <a:custGeom>
              <a:rect b="b" l="l" r="r" t="t"/>
              <a:pathLst>
                <a:path extrusionOk="0" h="193" w="219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8210009" y="4636651"/>
              <a:ext cx="10037" cy="4105"/>
            </a:xfrm>
            <a:custGeom>
              <a:rect b="b" l="l" r="r" t="t"/>
              <a:pathLst>
                <a:path extrusionOk="0" h="128" w="313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8227165" y="4634342"/>
              <a:ext cx="5387" cy="2437"/>
            </a:xfrm>
            <a:custGeom>
              <a:rect b="b" l="l" r="r" t="t"/>
              <a:pathLst>
                <a:path extrusionOk="0" h="76" w="168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7804836" y="4480964"/>
              <a:ext cx="286267" cy="207926"/>
            </a:xfrm>
            <a:custGeom>
              <a:rect b="b" l="l" r="r" t="t"/>
              <a:pathLst>
                <a:path extrusionOk="0" h="6484" w="8927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7823692" y="4597753"/>
              <a:ext cx="267411" cy="91521"/>
            </a:xfrm>
            <a:custGeom>
              <a:rect b="b" l="l" r="r" t="t"/>
              <a:pathLst>
                <a:path extrusionOk="0" h="2854" w="8339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7831196" y="4596695"/>
              <a:ext cx="260965" cy="90046"/>
            </a:xfrm>
            <a:custGeom>
              <a:rect b="b" l="l" r="r" t="t"/>
              <a:pathLst>
                <a:path extrusionOk="0" h="2808" w="8138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7863327" y="4652942"/>
              <a:ext cx="23089" cy="19337"/>
            </a:xfrm>
            <a:custGeom>
              <a:rect b="b" l="l" r="r" t="t"/>
              <a:pathLst>
                <a:path extrusionOk="0" h="603" w="72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7911012" y="4623407"/>
              <a:ext cx="12891" cy="10294"/>
            </a:xfrm>
            <a:custGeom>
              <a:rect b="b" l="l" r="r" t="t"/>
              <a:pathLst>
                <a:path extrusionOk="0" h="321" w="402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7921209" y="4616898"/>
              <a:ext cx="12891" cy="5740"/>
            </a:xfrm>
            <a:custGeom>
              <a:rect b="b" l="l" r="r" t="t"/>
              <a:pathLst>
                <a:path extrusionOk="0" h="179" w="402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7920664" y="4605257"/>
              <a:ext cx="16643" cy="5932"/>
            </a:xfrm>
            <a:custGeom>
              <a:rect b="b" l="l" r="r" t="t"/>
              <a:pathLst>
                <a:path extrusionOk="0" h="185" w="519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7918516" y="4594001"/>
              <a:ext cx="17733" cy="7600"/>
            </a:xfrm>
            <a:custGeom>
              <a:rect b="b" l="l" r="r" t="t"/>
              <a:pathLst>
                <a:path extrusionOk="0" h="237" w="553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7881542" y="4613627"/>
              <a:ext cx="32196" cy="12795"/>
            </a:xfrm>
            <a:custGeom>
              <a:rect b="b" l="l" r="r" t="t"/>
              <a:pathLst>
                <a:path extrusionOk="0" h="399" w="1004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7907260" y="4600447"/>
              <a:ext cx="12378" cy="22543"/>
            </a:xfrm>
            <a:custGeom>
              <a:rect b="b" l="l" r="r" t="t"/>
              <a:pathLst>
                <a:path extrusionOk="0" h="703" w="386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8032131" y="4555424"/>
              <a:ext cx="42361" cy="62724"/>
            </a:xfrm>
            <a:custGeom>
              <a:rect b="b" l="l" r="r" t="t"/>
              <a:pathLst>
                <a:path extrusionOk="0" h="1956" w="1321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8036396" y="4497029"/>
              <a:ext cx="22543" cy="63269"/>
            </a:xfrm>
            <a:custGeom>
              <a:rect b="b" l="l" r="r" t="t"/>
              <a:pathLst>
                <a:path extrusionOk="0" h="1973" w="703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7965687" y="4610580"/>
              <a:ext cx="45023" cy="15617"/>
            </a:xfrm>
            <a:custGeom>
              <a:rect b="b" l="l" r="r" t="t"/>
              <a:pathLst>
                <a:path extrusionOk="0" h="487" w="1404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8037999" y="4599902"/>
              <a:ext cx="3271" cy="10294"/>
            </a:xfrm>
            <a:custGeom>
              <a:rect b="b" l="l" r="r" t="t"/>
              <a:pathLst>
                <a:path extrusionOk="0" h="321" w="102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8042841" y="4582104"/>
              <a:ext cx="4842" cy="7760"/>
            </a:xfrm>
            <a:custGeom>
              <a:rect b="b" l="l" r="r" t="t"/>
              <a:pathLst>
                <a:path extrusionOk="0" h="242" w="151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8053007" y="4569598"/>
              <a:ext cx="8081" cy="6317"/>
            </a:xfrm>
            <a:custGeom>
              <a:rect b="b" l="l" r="r" t="t"/>
              <a:pathLst>
                <a:path extrusionOk="0" h="197" w="252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8067469" y="4562736"/>
              <a:ext cx="4874" cy="3656"/>
            </a:xfrm>
            <a:custGeom>
              <a:rect b="b" l="l" r="r" t="t"/>
              <a:pathLst>
                <a:path extrusionOk="0" h="114" w="152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7568659" y="3007494"/>
              <a:ext cx="723892" cy="1610109"/>
            </a:xfrm>
            <a:custGeom>
              <a:rect b="b" l="l" r="r" t="t"/>
              <a:pathLst>
                <a:path extrusionOk="0" h="50210" w="22574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8021388" y="4208775"/>
              <a:ext cx="4874" cy="397605"/>
            </a:xfrm>
            <a:custGeom>
              <a:rect b="b" l="l" r="r" t="t"/>
              <a:pathLst>
                <a:path extrusionOk="0" h="12399" w="152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8137665" y="3029460"/>
              <a:ext cx="152192" cy="105117"/>
            </a:xfrm>
            <a:custGeom>
              <a:rect b="b" l="l" r="r" t="t"/>
              <a:pathLst>
                <a:path extrusionOk="0" h="3278" w="4746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7980149" y="3032154"/>
              <a:ext cx="36461" cy="195932"/>
            </a:xfrm>
            <a:custGeom>
              <a:rect b="b" l="l" r="r" t="t"/>
              <a:pathLst>
                <a:path extrusionOk="0" h="6110" w="1137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7789412" y="3038054"/>
              <a:ext cx="124871" cy="94727"/>
            </a:xfrm>
            <a:custGeom>
              <a:rect b="b" l="l" r="r" t="t"/>
              <a:pathLst>
                <a:path extrusionOk="0" h="2954" w="3894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7668838" y="2169506"/>
              <a:ext cx="735693" cy="846614"/>
            </a:xfrm>
            <a:custGeom>
              <a:rect b="b" l="l" r="r" t="t"/>
              <a:pathLst>
                <a:path extrusionOk="0" h="26401" w="22942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7902450" y="2505958"/>
              <a:ext cx="269014" cy="146516"/>
            </a:xfrm>
            <a:custGeom>
              <a:rect b="b" l="l" r="r" t="t"/>
              <a:pathLst>
                <a:path extrusionOk="0" h="4569" w="8389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7807626" y="2785491"/>
              <a:ext cx="506891" cy="173966"/>
            </a:xfrm>
            <a:custGeom>
              <a:rect b="b" l="l" r="r" t="t"/>
              <a:pathLst>
                <a:path extrusionOk="0" h="5425" w="15807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7750290" y="2283346"/>
              <a:ext cx="447438" cy="157323"/>
            </a:xfrm>
            <a:custGeom>
              <a:rect b="b" l="l" r="r" t="t"/>
              <a:pathLst>
                <a:path extrusionOk="0" h="4906" w="13953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7068759" y="2434191"/>
              <a:ext cx="844433" cy="396899"/>
            </a:xfrm>
            <a:custGeom>
              <a:rect b="b" l="l" r="r" t="t"/>
              <a:pathLst>
                <a:path extrusionOk="0" h="12377" w="26333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8006413" y="3047161"/>
              <a:ext cx="34312" cy="32164"/>
            </a:xfrm>
            <a:custGeom>
              <a:rect b="b" l="l" r="r" t="t"/>
              <a:pathLst>
                <a:path extrusionOk="0" h="1003" w="107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7300222" y="2403118"/>
              <a:ext cx="704587" cy="427620"/>
            </a:xfrm>
            <a:custGeom>
              <a:rect b="b" l="l" r="r" t="t"/>
              <a:pathLst>
                <a:path extrusionOk="0" h="13335" w="21972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7316288" y="2424539"/>
              <a:ext cx="560476" cy="367622"/>
            </a:xfrm>
            <a:custGeom>
              <a:rect b="b" l="l" r="r" t="t"/>
              <a:pathLst>
                <a:path extrusionOk="0" h="11464" w="17478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7313081" y="2422422"/>
              <a:ext cx="564228" cy="371855"/>
            </a:xfrm>
            <a:custGeom>
              <a:rect b="b" l="l" r="r" t="t"/>
              <a:pathLst>
                <a:path extrusionOk="0" h="11596" w="17595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7418102" y="2472223"/>
              <a:ext cx="46081" cy="264749"/>
            </a:xfrm>
            <a:custGeom>
              <a:rect b="b" l="l" r="r" t="t"/>
              <a:pathLst>
                <a:path extrusionOk="0" h="8256" w="1437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7473290" y="2483479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7531685" y="2478669"/>
              <a:ext cx="43419" cy="250255"/>
            </a:xfrm>
            <a:custGeom>
              <a:rect b="b" l="l" r="r" t="t"/>
              <a:pathLst>
                <a:path extrusionOk="0" h="7804" w="1354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7586874" y="2482421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7649020" y="2488834"/>
              <a:ext cx="43419" cy="250800"/>
            </a:xfrm>
            <a:custGeom>
              <a:rect b="b" l="l" r="r" t="t"/>
              <a:pathLst>
                <a:path extrusionOk="0" h="7821" w="1354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7697763" y="2485114"/>
              <a:ext cx="43451" cy="250255"/>
            </a:xfrm>
            <a:custGeom>
              <a:rect b="b" l="l" r="r" t="t"/>
              <a:pathLst>
                <a:path extrusionOk="0" h="7804" w="1355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7091783" y="2472768"/>
              <a:ext cx="719082" cy="357970"/>
            </a:xfrm>
            <a:custGeom>
              <a:rect b="b" l="l" r="r" t="t"/>
              <a:pathLst>
                <a:path extrusionOk="0" h="11163" w="22424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7554710" y="2456703"/>
              <a:ext cx="843920" cy="396867"/>
            </a:xfrm>
            <a:custGeom>
              <a:rect b="b" l="l" r="r" t="t"/>
              <a:pathLst>
                <a:path extrusionOk="0" h="12376" w="26317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8213761" y="2216677"/>
              <a:ext cx="259875" cy="354731"/>
            </a:xfrm>
            <a:custGeom>
              <a:rect b="b" l="l" r="r" t="t"/>
              <a:pathLst>
                <a:path extrusionOk="0" h="11062" w="8104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8185894" y="2223636"/>
              <a:ext cx="219181" cy="347772"/>
            </a:xfrm>
            <a:custGeom>
              <a:rect b="b" l="l" r="r" t="t"/>
              <a:pathLst>
                <a:path extrusionOk="0" h="10845" w="6835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39"/>
          <p:cNvSpPr txBox="1"/>
          <p:nvPr>
            <p:ph idx="1" type="body"/>
          </p:nvPr>
        </p:nvSpPr>
        <p:spPr>
          <a:xfrm>
            <a:off x="2405750" y="1238150"/>
            <a:ext cx="41187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Dummies: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rgbClr val="000000"/>
                </a:solidFill>
              </a:rPr>
              <a:t>Male(1) vs. Female(0)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rgbClr val="000000"/>
                </a:solidFill>
              </a:rPr>
              <a:t>Logical(1) vs. Emotional(0)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Grade: (1-9)	</a:t>
            </a:r>
            <a:endParaRPr sz="18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Char char="●"/>
            </a:pPr>
            <a:r>
              <a:rPr lang="en" sz="1600">
                <a:solidFill>
                  <a:srgbClr val="000000"/>
                </a:solidFill>
              </a:rPr>
              <a:t>1-9 stand for Below C- to A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Class: (7)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efin Sans"/>
              <a:buChar char="●"/>
            </a:pPr>
            <a:r>
              <a:rPr lang="en" sz="1800">
                <a:solidFill>
                  <a:srgbClr val="000000"/>
                </a:solidFill>
              </a:rPr>
              <a:t>Freshman, Sophomore, Junior, Senior, Master, PhD, Others</a:t>
            </a:r>
            <a:endParaRPr/>
          </a:p>
        </p:txBody>
      </p:sp>
      <p:sp>
        <p:nvSpPr>
          <p:cNvPr id="1353" name="Google Shape;1353;p39"/>
          <p:cNvSpPr txBox="1"/>
          <p:nvPr>
            <p:ph type="title"/>
          </p:nvPr>
        </p:nvSpPr>
        <p:spPr>
          <a:xfrm>
            <a:off x="1098300" y="854325"/>
            <a:ext cx="69474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Statistics About the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0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9" name="Google Shape;1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50" y="241525"/>
            <a:ext cx="7812974" cy="191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0" name="Google Shape;1360;p40"/>
          <p:cNvSpPr txBox="1"/>
          <p:nvPr/>
        </p:nvSpPr>
        <p:spPr>
          <a:xfrm>
            <a:off x="674750" y="2399700"/>
            <a:ext cx="37758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Participants Location Visualization (world map)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Took this survey at different times.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The probability of interference is low. 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61" name="Google Shape;1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625" y="2248075"/>
            <a:ext cx="3832526" cy="242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F5F5F5"/>
      </a:lt2>
      <a:accent1>
        <a:srgbClr val="045A68"/>
      </a:accent1>
      <a:accent2>
        <a:srgbClr val="19B5B1"/>
      </a:accent2>
      <a:accent3>
        <a:srgbClr val="263238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